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416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98C5-E38F-42D2-B850-469AC7167C21}" type="datetimeFigureOut">
              <a:rPr lang="zh-TW" altLang="en-US" smtClean="0"/>
              <a:pPr/>
              <a:t>2025/7/8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5E0D-18E6-4B6D-B90B-E80D253B01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98C5-E38F-42D2-B850-469AC7167C21}" type="datetimeFigureOut">
              <a:rPr lang="zh-TW" altLang="en-US" smtClean="0"/>
              <a:pPr/>
              <a:t>2025/7/8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5E0D-18E6-4B6D-B90B-E80D253B01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98C5-E38F-42D2-B850-469AC7167C21}" type="datetimeFigureOut">
              <a:rPr lang="zh-TW" altLang="en-US" smtClean="0"/>
              <a:pPr/>
              <a:t>2025/7/8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5E0D-18E6-4B6D-B90B-E80D253B01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98C5-E38F-42D2-B850-469AC7167C21}" type="datetimeFigureOut">
              <a:rPr lang="zh-TW" altLang="en-US" smtClean="0"/>
              <a:pPr/>
              <a:t>2025/7/8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5E0D-18E6-4B6D-B90B-E80D253B01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9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98C5-E38F-42D2-B850-469AC7167C21}" type="datetimeFigureOut">
              <a:rPr lang="zh-TW" altLang="en-US" smtClean="0"/>
              <a:pPr/>
              <a:t>2025/7/8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5E0D-18E6-4B6D-B90B-E80D253B01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98C5-E38F-42D2-B850-469AC7167C21}" type="datetimeFigureOut">
              <a:rPr lang="zh-TW" altLang="en-US" smtClean="0"/>
              <a:pPr/>
              <a:t>2025/7/8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5E0D-18E6-4B6D-B90B-E80D253B01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98C5-E38F-42D2-B850-469AC7167C21}" type="datetimeFigureOut">
              <a:rPr lang="zh-TW" altLang="en-US" smtClean="0"/>
              <a:pPr/>
              <a:t>2025/7/8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5E0D-18E6-4B6D-B90B-E80D253B01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98C5-E38F-42D2-B850-469AC7167C21}" type="datetimeFigureOut">
              <a:rPr lang="zh-TW" altLang="en-US" smtClean="0"/>
              <a:pPr/>
              <a:t>2025/7/8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5E0D-18E6-4B6D-B90B-E80D253B01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98C5-E38F-42D2-B850-469AC7167C21}" type="datetimeFigureOut">
              <a:rPr lang="zh-TW" altLang="en-US" smtClean="0"/>
              <a:pPr/>
              <a:t>2025/7/8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5E0D-18E6-4B6D-B90B-E80D253B01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8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1" y="1913468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98C5-E38F-42D2-B850-469AC7167C21}" type="datetimeFigureOut">
              <a:rPr lang="zh-TW" altLang="en-US" smtClean="0"/>
              <a:pPr/>
              <a:t>2025/7/8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5E0D-18E6-4B6D-B90B-E80D253B01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98C5-E38F-42D2-B850-469AC7167C21}" type="datetimeFigureOut">
              <a:rPr lang="zh-TW" altLang="en-US" smtClean="0"/>
              <a:pPr/>
              <a:t>2025/7/8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5E0D-18E6-4B6D-B90B-E80D253B01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5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F98C5-E38F-42D2-B850-469AC7167C21}" type="datetimeFigureOut">
              <a:rPr lang="zh-TW" altLang="en-US" smtClean="0"/>
              <a:pPr/>
              <a:t>2025/7/8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5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5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85E0D-18E6-4B6D-B90B-E80D253B01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962"/>
          <a:stretch/>
        </p:blipFill>
        <p:spPr>
          <a:xfrm>
            <a:off x="253223" y="1244446"/>
            <a:ext cx="6448175" cy="3574736"/>
          </a:xfrm>
          <a:prstGeom prst="rect">
            <a:avLst/>
          </a:prstGeom>
        </p:spPr>
      </p:pic>
      <p:sp>
        <p:nvSpPr>
          <p:cNvPr id="13" name="文字方塊 12"/>
          <p:cNvSpPr txBox="1"/>
          <p:nvPr/>
        </p:nvSpPr>
        <p:spPr>
          <a:xfrm>
            <a:off x="620688" y="0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高中部學號繡法</a:t>
            </a:r>
          </a:p>
        </p:txBody>
      </p:sp>
      <p:sp>
        <p:nvSpPr>
          <p:cNvPr id="15" name="文字方塊 14"/>
          <p:cNvSpPr txBox="1"/>
          <p:nvPr/>
        </p:nvSpPr>
        <p:spPr>
          <a:xfrm>
            <a:off x="-171400" y="1331640"/>
            <a:ext cx="2016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制服</a:t>
            </a:r>
            <a:endParaRPr lang="en-US" altLang="zh-TW" sz="2400" b="1" dirty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altLang="zh-TW" sz="24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繡藍色</a:t>
            </a:r>
            <a:r>
              <a:rPr lang="en-US" altLang="zh-TW" sz="2400" b="1" dirty="0"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2400" b="1" dirty="0">
              <a:latin typeface="標楷體" pitchFamily="65" charset="-120"/>
              <a:ea typeface="標楷體" pitchFamily="65" charset="-120"/>
            </a:endParaRPr>
          </a:p>
        </p:txBody>
      </p:sp>
      <p:grpSp>
        <p:nvGrpSpPr>
          <p:cNvPr id="3" name="群組 2"/>
          <p:cNvGrpSpPr/>
          <p:nvPr/>
        </p:nvGrpSpPr>
        <p:grpSpPr>
          <a:xfrm>
            <a:off x="1844824" y="4499992"/>
            <a:ext cx="4660776" cy="4032448"/>
            <a:chOff x="1700808" y="4499992"/>
            <a:chExt cx="4804792" cy="4032448"/>
          </a:xfrm>
        </p:grpSpPr>
        <p:pic>
          <p:nvPicPr>
            <p:cNvPr id="14" name="圖片 13" descr="新學號圖示 高中 運動服外套 20110809.bmp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00808" y="5292080"/>
              <a:ext cx="4804792" cy="3240360"/>
            </a:xfrm>
            <a:prstGeom prst="rect">
              <a:avLst/>
            </a:prstGeom>
          </p:spPr>
        </p:pic>
        <p:grpSp>
          <p:nvGrpSpPr>
            <p:cNvPr id="12" name="群組 11"/>
            <p:cNvGrpSpPr/>
            <p:nvPr/>
          </p:nvGrpSpPr>
          <p:grpSpPr>
            <a:xfrm>
              <a:off x="4769734" y="4499992"/>
              <a:ext cx="1035530" cy="830997"/>
              <a:chOff x="5373216" y="890374"/>
              <a:chExt cx="1035530" cy="830997"/>
            </a:xfrm>
          </p:grpSpPr>
          <p:sp>
            <p:nvSpPr>
              <p:cNvPr id="16" name="文字方塊 15"/>
              <p:cNvSpPr txBox="1"/>
              <p:nvPr/>
            </p:nvSpPr>
            <p:spPr>
              <a:xfrm>
                <a:off x="5373216" y="890374"/>
                <a:ext cx="103553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2200" b="1" dirty="0">
                    <a:latin typeface="新細明體" pitchFamily="18" charset="-120"/>
                    <a:ea typeface="新細明體" pitchFamily="18" charset="-120"/>
                  </a:rPr>
                  <a:t>範例</a:t>
                </a:r>
                <a:endParaRPr lang="en-US" altLang="zh-TW" sz="2200" b="1" dirty="0">
                  <a:latin typeface="新細明體" pitchFamily="18" charset="-120"/>
                  <a:ea typeface="新細明體" pitchFamily="18" charset="-120"/>
                </a:endParaRPr>
              </a:p>
              <a:p>
                <a:pPr algn="ctr"/>
                <a:endParaRPr lang="en-US" altLang="zh-TW" sz="2400" b="1" dirty="0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18" name="向下箭號 17"/>
              <p:cNvSpPr/>
              <p:nvPr/>
            </p:nvSpPr>
            <p:spPr>
              <a:xfrm>
                <a:off x="5821632" y="1331640"/>
                <a:ext cx="199656" cy="288033"/>
              </a:xfrm>
              <a:prstGeom prst="downArrow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sp>
          <p:nvSpPr>
            <p:cNvPr id="19" name="文字方塊 18"/>
            <p:cNvSpPr txBox="1"/>
            <p:nvPr/>
          </p:nvSpPr>
          <p:spPr>
            <a:xfrm>
              <a:off x="2420888" y="8106489"/>
              <a:ext cx="97210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1700" b="1" dirty="0">
                  <a:latin typeface="新細明體" pitchFamily="18" charset="-120"/>
                  <a:ea typeface="新細明體" pitchFamily="18" charset="-120"/>
                </a:rPr>
                <a:t>   </a:t>
              </a:r>
              <a:r>
                <a:rPr lang="zh-TW" altLang="en-US" sz="1900" b="1" dirty="0">
                  <a:latin typeface="新細明體" pitchFamily="18" charset="-120"/>
                  <a:ea typeface="新細明體" pitchFamily="18" charset="-120"/>
                </a:rPr>
                <a:t>姓名</a:t>
              </a:r>
              <a:endParaRPr lang="en-US" altLang="zh-TW" sz="1900" b="1" dirty="0">
                <a:latin typeface="新細明體" pitchFamily="18" charset="-120"/>
                <a:ea typeface="新細明體" pitchFamily="18" charset="-120"/>
              </a:endParaRPr>
            </a:p>
          </p:txBody>
        </p:sp>
      </p:grpSp>
      <p:grpSp>
        <p:nvGrpSpPr>
          <p:cNvPr id="8" name="群組 7"/>
          <p:cNvGrpSpPr/>
          <p:nvPr/>
        </p:nvGrpSpPr>
        <p:grpSpPr>
          <a:xfrm>
            <a:off x="4769734" y="572651"/>
            <a:ext cx="1035530" cy="830997"/>
            <a:chOff x="5373216" y="890374"/>
            <a:chExt cx="1035530" cy="830997"/>
          </a:xfrm>
        </p:grpSpPr>
        <p:sp>
          <p:nvSpPr>
            <p:cNvPr id="9" name="文字方塊 8"/>
            <p:cNvSpPr txBox="1"/>
            <p:nvPr/>
          </p:nvSpPr>
          <p:spPr>
            <a:xfrm>
              <a:off x="5373216" y="890374"/>
              <a:ext cx="103553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2200" b="1" dirty="0">
                  <a:latin typeface="新細明體" pitchFamily="18" charset="-120"/>
                  <a:ea typeface="新細明體" pitchFamily="18" charset="-120"/>
                </a:rPr>
                <a:t>範例</a:t>
              </a:r>
              <a:endParaRPr lang="en-US" altLang="zh-TW" sz="2200" b="1" dirty="0">
                <a:latin typeface="新細明體" pitchFamily="18" charset="-120"/>
                <a:ea typeface="新細明體" pitchFamily="18" charset="-120"/>
              </a:endParaRPr>
            </a:p>
            <a:p>
              <a:pPr algn="ctr"/>
              <a:endParaRPr lang="en-US" altLang="zh-TW" sz="2400" b="1" dirty="0"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0" name="向下箭號 9"/>
            <p:cNvSpPr/>
            <p:nvPr/>
          </p:nvSpPr>
          <p:spPr>
            <a:xfrm>
              <a:off x="5821632" y="1331640"/>
              <a:ext cx="199656" cy="288033"/>
            </a:xfrm>
            <a:prstGeom prst="downArrow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21" name="矩形 20"/>
          <p:cNvSpPr/>
          <p:nvPr/>
        </p:nvSpPr>
        <p:spPr>
          <a:xfrm>
            <a:off x="2870938" y="7812360"/>
            <a:ext cx="486054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文字方塊 21"/>
          <p:cNvSpPr txBox="1"/>
          <p:nvPr/>
        </p:nvSpPr>
        <p:spPr>
          <a:xfrm>
            <a:off x="2636912" y="7818457"/>
            <a:ext cx="90010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700" b="1" dirty="0">
                <a:latin typeface="新細明體" pitchFamily="18" charset="-120"/>
                <a:ea typeface="新細明體" pitchFamily="18" charset="-120"/>
              </a:rPr>
              <a:t> </a:t>
            </a:r>
            <a:r>
              <a:rPr lang="zh-TW" altLang="en-US" sz="1900" b="1" dirty="0">
                <a:latin typeface="新細明體" pitchFamily="18" charset="-120"/>
                <a:ea typeface="新細明體" pitchFamily="18" charset="-120"/>
              </a:rPr>
              <a:t>姓名</a:t>
            </a:r>
            <a:endParaRPr lang="en-US" altLang="zh-TW" sz="1900" b="1" dirty="0">
              <a:latin typeface="新細明體" pitchFamily="18" charset="-120"/>
              <a:ea typeface="新細明體" pitchFamily="18" charset="-120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173685" y="3835247"/>
            <a:ext cx="1959171" cy="8324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tx1"/>
                </a:solidFill>
                <a:latin typeface="+mn-ea"/>
              </a:rPr>
              <a:t>男女同學均不繡名字</a:t>
            </a:r>
            <a:endParaRPr lang="zh-TW" altLang="en-US" sz="2400" dirty="0"/>
          </a:p>
        </p:txBody>
      </p:sp>
      <p:sp>
        <p:nvSpPr>
          <p:cNvPr id="26" name="圓角矩形 25"/>
          <p:cNvSpPr/>
          <p:nvPr/>
        </p:nvSpPr>
        <p:spPr>
          <a:xfrm>
            <a:off x="3393340" y="6535379"/>
            <a:ext cx="360728" cy="16847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矩形 26"/>
          <p:cNvSpPr/>
          <p:nvPr/>
        </p:nvSpPr>
        <p:spPr>
          <a:xfrm>
            <a:off x="1664805" y="7797172"/>
            <a:ext cx="1800199" cy="7276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tx1"/>
                </a:solidFill>
                <a:latin typeface="+mn-ea"/>
              </a:rPr>
              <a:t>男女同學均不繡名字</a:t>
            </a:r>
            <a:endParaRPr lang="zh-TW" altLang="en-US" sz="2400" dirty="0"/>
          </a:p>
        </p:txBody>
      </p:sp>
      <p:pic>
        <p:nvPicPr>
          <p:cNvPr id="24" name="圖片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064" y="6638553"/>
            <a:ext cx="215777" cy="209552"/>
          </a:xfrm>
          <a:prstGeom prst="rect">
            <a:avLst/>
          </a:prstGeom>
        </p:spPr>
      </p:pic>
      <p:sp>
        <p:nvSpPr>
          <p:cNvPr id="6" name="圓角矩形 5"/>
          <p:cNvSpPr/>
          <p:nvPr/>
        </p:nvSpPr>
        <p:spPr>
          <a:xfrm>
            <a:off x="2276872" y="2627784"/>
            <a:ext cx="504056" cy="21602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262" b="76775"/>
          <a:stretch/>
        </p:blipFill>
        <p:spPr>
          <a:xfrm>
            <a:off x="1016554" y="5229291"/>
            <a:ext cx="5292765" cy="3619390"/>
          </a:xfrm>
          <a:prstGeom prst="rect">
            <a:avLst/>
          </a:prstGeom>
        </p:spPr>
      </p:pic>
      <p:sp>
        <p:nvSpPr>
          <p:cNvPr id="17" name="文字方塊 16"/>
          <p:cNvSpPr txBox="1"/>
          <p:nvPr/>
        </p:nvSpPr>
        <p:spPr>
          <a:xfrm>
            <a:off x="260648" y="6516216"/>
            <a:ext cx="1872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運動外套</a:t>
            </a:r>
            <a:endParaRPr lang="en-US" altLang="zh-TW" sz="24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24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繡淡綠色</a:t>
            </a:r>
            <a:r>
              <a:rPr lang="en-US" altLang="zh-TW" sz="2400" b="1" dirty="0"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2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B76E79DC-C282-4D9C-9B8B-D3E4E974DE43}"/>
              </a:ext>
            </a:extLst>
          </p:cNvPr>
          <p:cNvSpPr txBox="1"/>
          <p:nvPr/>
        </p:nvSpPr>
        <p:spPr>
          <a:xfrm>
            <a:off x="4329101" y="1813757"/>
            <a:ext cx="1368153" cy="49244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sz="2600" dirty="0"/>
              <a:t>140005</a:t>
            </a:r>
            <a:endParaRPr lang="zh-TW" altLang="en-US" sz="2600" dirty="0"/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371BDB2F-DB4C-4840-880E-166BCB2BBECE}"/>
              </a:ext>
            </a:extLst>
          </p:cNvPr>
          <p:cNvSpPr txBox="1"/>
          <p:nvPr/>
        </p:nvSpPr>
        <p:spPr>
          <a:xfrm>
            <a:off x="2943199" y="2597587"/>
            <a:ext cx="613778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sz="1000" dirty="0"/>
              <a:t>140005</a:t>
            </a:r>
            <a:endParaRPr lang="zh-TW" altLang="en-US" sz="1000" dirty="0"/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45B2A09C-16FB-44B6-836A-2D24383B50D6}"/>
              </a:ext>
            </a:extLst>
          </p:cNvPr>
          <p:cNvSpPr txBox="1"/>
          <p:nvPr/>
        </p:nvSpPr>
        <p:spPr>
          <a:xfrm>
            <a:off x="3698175" y="6601884"/>
            <a:ext cx="613778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sz="1000"/>
              <a:t>140005</a:t>
            </a:r>
            <a:endParaRPr lang="zh-TW" altLang="en-US" sz="1000" dirty="0"/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BC49615A-FD83-4E6C-B535-9FEA7E9095A4}"/>
              </a:ext>
            </a:extLst>
          </p:cNvPr>
          <p:cNvSpPr txBox="1"/>
          <p:nvPr/>
        </p:nvSpPr>
        <p:spPr>
          <a:xfrm>
            <a:off x="4817160" y="5815610"/>
            <a:ext cx="1368153" cy="49244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sz="2600" dirty="0"/>
              <a:t>140005</a:t>
            </a:r>
            <a:endParaRPr lang="zh-TW" altLang="en-US" sz="2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40</Words>
  <Application>Microsoft Office PowerPoint</Application>
  <PresentationFormat>如螢幕大小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標楷體</vt:lpstr>
      <vt:lpstr>Arial</vt:lpstr>
      <vt:lpstr>Calibri</vt:lpstr>
      <vt:lpstr>Office 佈景主題</vt:lpstr>
      <vt:lpstr>PowerPoint 簡報</vt:lpstr>
    </vt:vector>
  </TitlesOfParts>
  <Company>台北縣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Administrator</dc:creator>
  <cp:lastModifiedBy>user</cp:lastModifiedBy>
  <cp:revision>35</cp:revision>
  <cp:lastPrinted>2011-08-11T07:12:43Z</cp:lastPrinted>
  <dcterms:created xsi:type="dcterms:W3CDTF">2011-08-08T07:48:00Z</dcterms:created>
  <dcterms:modified xsi:type="dcterms:W3CDTF">2025-07-08T05:40:13Z</dcterms:modified>
</cp:coreProperties>
</file>