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8428038" cy="122809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002" y="6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514350" y="2840569"/>
            <a:ext cx="5829300" cy="196003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F98C5-E38F-42D2-B850-469AC7167C21}" type="datetimeFigureOut">
              <a:rPr lang="zh-TW" altLang="en-US" smtClean="0"/>
              <a:pPr/>
              <a:t>2016/6/17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85E0D-18E6-4B6D-B90B-E80D253B0157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F98C5-E38F-42D2-B850-469AC7167C21}" type="datetimeFigureOut">
              <a:rPr lang="zh-TW" altLang="en-US" smtClean="0"/>
              <a:pPr/>
              <a:t>2016/6/17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85E0D-18E6-4B6D-B90B-E80D253B0157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F98C5-E38F-42D2-B850-469AC7167C21}" type="datetimeFigureOut">
              <a:rPr lang="zh-TW" altLang="en-US" smtClean="0"/>
              <a:pPr/>
              <a:t>2016/6/17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85E0D-18E6-4B6D-B90B-E80D253B0157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F98C5-E38F-42D2-B850-469AC7167C21}" type="datetimeFigureOut">
              <a:rPr lang="zh-TW" altLang="en-US" smtClean="0"/>
              <a:pPr/>
              <a:t>2016/6/17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85E0D-18E6-4B6D-B90B-E80D253B0157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541735" y="3875619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F98C5-E38F-42D2-B850-469AC7167C21}" type="datetimeFigureOut">
              <a:rPr lang="zh-TW" altLang="en-US" smtClean="0"/>
              <a:pPr/>
              <a:t>2016/6/17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85E0D-18E6-4B6D-B90B-E80D253B0157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342900" y="2133602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3486150" y="2133602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F98C5-E38F-42D2-B850-469AC7167C21}" type="datetimeFigureOut">
              <a:rPr lang="zh-TW" altLang="en-US" smtClean="0"/>
              <a:pPr/>
              <a:t>2016/6/17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85E0D-18E6-4B6D-B90B-E80D253B0157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F98C5-E38F-42D2-B850-469AC7167C21}" type="datetimeFigureOut">
              <a:rPr lang="zh-TW" altLang="en-US" smtClean="0"/>
              <a:pPr/>
              <a:t>2016/6/17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85E0D-18E6-4B6D-B90B-E80D253B0157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F98C5-E38F-42D2-B850-469AC7167C21}" type="datetimeFigureOut">
              <a:rPr lang="zh-TW" altLang="en-US" smtClean="0"/>
              <a:pPr/>
              <a:t>2016/6/17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85E0D-18E6-4B6D-B90B-E80D253B0157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F98C5-E38F-42D2-B850-469AC7167C21}" type="datetimeFigureOut">
              <a:rPr lang="zh-TW" altLang="en-US" smtClean="0"/>
              <a:pPr/>
              <a:t>2016/6/17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85E0D-18E6-4B6D-B90B-E80D253B0157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42901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2681287" y="364068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342901" y="1913468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F98C5-E38F-42D2-B850-469AC7167C21}" type="datetimeFigureOut">
              <a:rPr lang="zh-TW" altLang="en-US" smtClean="0"/>
              <a:pPr/>
              <a:t>2016/6/17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85E0D-18E6-4B6D-B90B-E80D253B0157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344216" y="6400801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344216" y="7156452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F98C5-E38F-42D2-B850-469AC7167C21}" type="datetimeFigureOut">
              <a:rPr lang="zh-TW" altLang="en-US" smtClean="0"/>
              <a:pPr/>
              <a:t>2016/6/17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85E0D-18E6-4B6D-B90B-E80D253B0157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342900" y="2133602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342900" y="8475135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DF98C5-E38F-42D2-B850-469AC7167C21}" type="datetimeFigureOut">
              <a:rPr lang="zh-TW" altLang="en-US" smtClean="0"/>
              <a:pPr/>
              <a:t>2016/6/17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2343150" y="8475135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4914900" y="8475135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485E0D-18E6-4B6D-B90B-E80D253B0157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圖片 1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2000" y="6403481"/>
            <a:ext cx="5842720" cy="2709400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8843" y="1756681"/>
            <a:ext cx="5190477" cy="2295038"/>
          </a:xfrm>
          <a:prstGeom prst="rect">
            <a:avLst/>
          </a:prstGeom>
          <a:solidFill>
            <a:schemeClr val="bg2"/>
          </a:solidFill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0750" y="4006351"/>
            <a:ext cx="4885503" cy="2513747"/>
          </a:xfrm>
          <a:prstGeom prst="rect">
            <a:avLst/>
          </a:prstGeom>
        </p:spPr>
      </p:pic>
      <p:sp>
        <p:nvSpPr>
          <p:cNvPr id="13" name="文字方塊 12"/>
          <p:cNvSpPr txBox="1"/>
          <p:nvPr/>
        </p:nvSpPr>
        <p:spPr>
          <a:xfrm>
            <a:off x="0" y="0"/>
            <a:ext cx="666936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3600" b="1" dirty="0" smtClean="0">
                <a:latin typeface="標楷體" pitchFamily="65" charset="-120"/>
                <a:ea typeface="標楷體" pitchFamily="65" charset="-120"/>
              </a:rPr>
              <a:t>國中部</a:t>
            </a:r>
            <a:r>
              <a:rPr lang="zh-TW" altLang="en-US" sz="3600" b="1" dirty="0">
                <a:latin typeface="標楷體" pitchFamily="65" charset="-120"/>
                <a:ea typeface="標楷體" pitchFamily="65" charset="-120"/>
              </a:rPr>
              <a:t>識別碼</a:t>
            </a:r>
            <a:r>
              <a:rPr lang="zh-TW" altLang="en-US" sz="3600" b="1" dirty="0" smtClean="0">
                <a:latin typeface="標楷體" pitchFamily="65" charset="-120"/>
                <a:ea typeface="標楷體" pitchFamily="65" charset="-120"/>
              </a:rPr>
              <a:t>繡</a:t>
            </a:r>
            <a:r>
              <a:rPr lang="zh-TW" altLang="en-US" sz="3600" b="1" dirty="0" smtClean="0">
                <a:latin typeface="標楷體" pitchFamily="65" charset="-120"/>
                <a:ea typeface="標楷體" pitchFamily="65" charset="-120"/>
              </a:rPr>
              <a:t>法</a:t>
            </a:r>
            <a:endParaRPr lang="en-US" altLang="zh-TW" sz="3600" b="1" dirty="0" smtClean="0">
              <a:latin typeface="標楷體" pitchFamily="65" charset="-120"/>
              <a:ea typeface="標楷體" pitchFamily="65" charset="-120"/>
            </a:endParaRPr>
          </a:p>
          <a:p>
            <a:pPr algn="ctr"/>
            <a:r>
              <a:rPr lang="en-US" altLang="zh-TW" sz="2800" b="1" dirty="0" smtClean="0">
                <a:latin typeface="標楷體" pitchFamily="65" charset="-120"/>
                <a:ea typeface="標楷體" pitchFamily="65" charset="-120"/>
              </a:rPr>
              <a:t>(105</a:t>
            </a:r>
            <a:r>
              <a:rPr lang="zh-TW" altLang="en-US" sz="2800" b="1" dirty="0" smtClean="0">
                <a:latin typeface="標楷體" pitchFamily="65" charset="-120"/>
                <a:ea typeface="標楷體" pitchFamily="65" charset="-120"/>
              </a:rPr>
              <a:t>年</a:t>
            </a:r>
            <a:r>
              <a:rPr lang="zh-TW" altLang="en-US" sz="2800" b="1" dirty="0" smtClean="0">
                <a:latin typeface="標楷體" pitchFamily="65" charset="-120"/>
                <a:ea typeface="標楷體" pitchFamily="65" charset="-120"/>
              </a:rPr>
              <a:t>入學</a:t>
            </a:r>
            <a:r>
              <a:rPr lang="zh-TW" altLang="en-US" sz="2800" b="1" dirty="0" smtClean="0">
                <a:latin typeface="標楷體" pitchFamily="65" charset="-120"/>
                <a:ea typeface="標楷體" pitchFamily="65" charset="-120"/>
              </a:rPr>
              <a:t>新生</a:t>
            </a:r>
            <a:r>
              <a:rPr lang="zh-TW" altLang="en-US" sz="2800" b="1" dirty="0" smtClean="0">
                <a:latin typeface="標楷體" pitchFamily="65" charset="-120"/>
                <a:ea typeface="標楷體" pitchFamily="65" charset="-120"/>
              </a:rPr>
              <a:t>適用，以</a:t>
            </a:r>
            <a:r>
              <a:rPr lang="zh-TW" altLang="en-US" sz="2800" b="1" dirty="0">
                <a:latin typeface="標楷體" pitchFamily="65" charset="-120"/>
                <a:ea typeface="標楷體" pitchFamily="65" charset="-120"/>
              </a:rPr>
              <a:t>正式編</a:t>
            </a:r>
            <a:r>
              <a:rPr lang="zh-TW" altLang="en-US" sz="2800" b="1" dirty="0" smtClean="0">
                <a:latin typeface="標楷體" pitchFamily="65" charset="-120"/>
                <a:ea typeface="標楷體" pitchFamily="65" charset="-120"/>
              </a:rPr>
              <a:t>班為準</a:t>
            </a:r>
            <a:r>
              <a:rPr lang="en-US" altLang="zh-TW" sz="2800" b="1" dirty="0" smtClean="0">
                <a:latin typeface="標楷體" pitchFamily="65" charset="-120"/>
                <a:ea typeface="標楷體" pitchFamily="65" charset="-120"/>
              </a:rPr>
              <a:t>)</a:t>
            </a:r>
          </a:p>
        </p:txBody>
      </p:sp>
      <p:sp>
        <p:nvSpPr>
          <p:cNvPr id="15" name="文字方塊 14"/>
          <p:cNvSpPr txBox="1"/>
          <p:nvPr/>
        </p:nvSpPr>
        <p:spPr>
          <a:xfrm>
            <a:off x="728808" y="1239913"/>
            <a:ext cx="1944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2400" b="1" dirty="0" smtClean="0">
                <a:latin typeface="標楷體" pitchFamily="65" charset="-120"/>
                <a:ea typeface="標楷體" pitchFamily="65" charset="-120"/>
              </a:rPr>
              <a:t>制服</a:t>
            </a:r>
            <a:endParaRPr lang="en-US" altLang="zh-TW" sz="2400" b="1" dirty="0" smtClean="0">
              <a:latin typeface="標楷體" pitchFamily="65" charset="-120"/>
              <a:ea typeface="標楷體" pitchFamily="65" charset="-120"/>
            </a:endParaRPr>
          </a:p>
          <a:p>
            <a:pPr algn="ctr"/>
            <a:r>
              <a:rPr lang="en-US" altLang="zh-TW" sz="2400" b="1" dirty="0" smtClean="0"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sz="2400" b="1" dirty="0" smtClean="0">
                <a:latin typeface="標楷體" pitchFamily="65" charset="-120"/>
                <a:ea typeface="標楷體" pitchFamily="65" charset="-120"/>
              </a:rPr>
              <a:t>繡藍色</a:t>
            </a:r>
            <a:r>
              <a:rPr lang="en-US" altLang="zh-TW" sz="2400" b="1" dirty="0" smtClean="0">
                <a:latin typeface="標楷體" pitchFamily="65" charset="-120"/>
                <a:ea typeface="標楷體" pitchFamily="65" charset="-120"/>
              </a:rPr>
              <a:t>)</a:t>
            </a:r>
            <a:endParaRPr lang="zh-TW" altLang="en-US" sz="2400" b="1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16" name="文字方塊 15"/>
          <p:cNvSpPr txBox="1"/>
          <p:nvPr/>
        </p:nvSpPr>
        <p:spPr>
          <a:xfrm>
            <a:off x="398763" y="4373841"/>
            <a:ext cx="14401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400" b="1" dirty="0" smtClean="0">
                <a:latin typeface="標楷體" pitchFamily="65" charset="-120"/>
                <a:ea typeface="標楷體" pitchFamily="65" charset="-120"/>
              </a:rPr>
              <a:t>運動服</a:t>
            </a:r>
            <a:r>
              <a:rPr lang="en-US" altLang="zh-TW" sz="2400" b="1" dirty="0" smtClean="0"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sz="2400" b="1" dirty="0" smtClean="0">
                <a:latin typeface="標楷體" pitchFamily="65" charset="-120"/>
                <a:ea typeface="標楷體" pitchFamily="65" charset="-120"/>
              </a:rPr>
              <a:t>繡藍色</a:t>
            </a:r>
            <a:r>
              <a:rPr lang="en-US" altLang="zh-TW" sz="2400" b="1" dirty="0" smtClean="0">
                <a:latin typeface="標楷體" pitchFamily="65" charset="-120"/>
                <a:ea typeface="標楷體" pitchFamily="65" charset="-120"/>
              </a:rPr>
              <a:t>)</a:t>
            </a:r>
            <a:endParaRPr lang="zh-TW" altLang="en-US" sz="2400" b="1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17" name="文字方塊 16"/>
          <p:cNvSpPr txBox="1"/>
          <p:nvPr/>
        </p:nvSpPr>
        <p:spPr>
          <a:xfrm>
            <a:off x="620688" y="6937173"/>
            <a:ext cx="191683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400" b="1" dirty="0" smtClean="0">
                <a:latin typeface="標楷體" pitchFamily="65" charset="-120"/>
                <a:ea typeface="標楷體" pitchFamily="65" charset="-120"/>
              </a:rPr>
              <a:t>運動外套</a:t>
            </a:r>
            <a:endParaRPr lang="en-US" altLang="zh-TW" sz="2400" b="1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en-US" altLang="zh-TW" sz="2400" b="1" dirty="0" smtClean="0"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sz="2400" b="1" dirty="0" smtClean="0">
                <a:latin typeface="標楷體" pitchFamily="65" charset="-120"/>
                <a:ea typeface="標楷體" pitchFamily="65" charset="-120"/>
              </a:rPr>
              <a:t>繡金色</a:t>
            </a:r>
            <a:r>
              <a:rPr lang="en-US" altLang="zh-TW" sz="2400" b="1" dirty="0" smtClean="0">
                <a:latin typeface="標楷體" pitchFamily="65" charset="-120"/>
                <a:ea typeface="標楷體" pitchFamily="65" charset="-120"/>
              </a:rPr>
              <a:t>)</a:t>
            </a:r>
            <a:endParaRPr lang="zh-TW" altLang="en-US" sz="2400" b="1" dirty="0">
              <a:latin typeface="標楷體" pitchFamily="65" charset="-120"/>
              <a:ea typeface="標楷體" pitchFamily="65" charset="-120"/>
            </a:endParaRPr>
          </a:p>
        </p:txBody>
      </p:sp>
      <p:grpSp>
        <p:nvGrpSpPr>
          <p:cNvPr id="3" name="群組 2"/>
          <p:cNvGrpSpPr/>
          <p:nvPr/>
        </p:nvGrpSpPr>
        <p:grpSpPr>
          <a:xfrm>
            <a:off x="5013176" y="1076707"/>
            <a:ext cx="1035530" cy="830997"/>
            <a:chOff x="5373216" y="890374"/>
            <a:chExt cx="1035530" cy="830997"/>
          </a:xfrm>
        </p:grpSpPr>
        <p:sp>
          <p:nvSpPr>
            <p:cNvPr id="11" name="文字方塊 10"/>
            <p:cNvSpPr txBox="1"/>
            <p:nvPr/>
          </p:nvSpPr>
          <p:spPr>
            <a:xfrm>
              <a:off x="5373216" y="890374"/>
              <a:ext cx="103553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zh-TW" altLang="en-US" sz="2200" b="1" dirty="0" smtClean="0">
                  <a:latin typeface="新細明體" pitchFamily="18" charset="-120"/>
                  <a:ea typeface="新細明體" pitchFamily="18" charset="-120"/>
                </a:rPr>
                <a:t>範例</a:t>
              </a:r>
              <a:endParaRPr lang="en-US" altLang="zh-TW" sz="2200" b="1" dirty="0" smtClean="0">
                <a:latin typeface="新細明體" pitchFamily="18" charset="-120"/>
                <a:ea typeface="新細明體" pitchFamily="18" charset="-120"/>
              </a:endParaRPr>
            </a:p>
            <a:p>
              <a:pPr algn="ctr"/>
              <a:endParaRPr lang="en-US" altLang="zh-TW" sz="2400" b="1" dirty="0" smtClean="0">
                <a:latin typeface="標楷體" pitchFamily="65" charset="-120"/>
                <a:ea typeface="標楷體" pitchFamily="65" charset="-120"/>
              </a:endParaRPr>
            </a:p>
          </p:txBody>
        </p:sp>
        <p:sp>
          <p:nvSpPr>
            <p:cNvPr id="2" name="向下箭號 1"/>
            <p:cNvSpPr/>
            <p:nvPr/>
          </p:nvSpPr>
          <p:spPr>
            <a:xfrm>
              <a:off x="5821632" y="1331640"/>
              <a:ext cx="199656" cy="288033"/>
            </a:xfrm>
            <a:prstGeom prst="downArrow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grpSp>
        <p:nvGrpSpPr>
          <p:cNvPr id="14" name="群組 13"/>
          <p:cNvGrpSpPr/>
          <p:nvPr/>
        </p:nvGrpSpPr>
        <p:grpSpPr>
          <a:xfrm>
            <a:off x="5018691" y="3673672"/>
            <a:ext cx="1035530" cy="830997"/>
            <a:chOff x="5373216" y="890374"/>
            <a:chExt cx="1035530" cy="830997"/>
          </a:xfrm>
        </p:grpSpPr>
        <p:sp>
          <p:nvSpPr>
            <p:cNvPr id="18" name="文字方塊 17"/>
            <p:cNvSpPr txBox="1"/>
            <p:nvPr/>
          </p:nvSpPr>
          <p:spPr>
            <a:xfrm>
              <a:off x="5373216" y="890374"/>
              <a:ext cx="103553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zh-TW" altLang="en-US" sz="2200" b="1" dirty="0" smtClean="0">
                  <a:latin typeface="新細明體" pitchFamily="18" charset="-120"/>
                  <a:ea typeface="新細明體" pitchFamily="18" charset="-120"/>
                </a:rPr>
                <a:t>範例</a:t>
              </a:r>
              <a:endParaRPr lang="en-US" altLang="zh-TW" sz="2200" b="1" dirty="0" smtClean="0">
                <a:latin typeface="新細明體" pitchFamily="18" charset="-120"/>
                <a:ea typeface="新細明體" pitchFamily="18" charset="-120"/>
              </a:endParaRPr>
            </a:p>
            <a:p>
              <a:pPr algn="ctr"/>
              <a:endParaRPr lang="en-US" altLang="zh-TW" sz="2400" b="1" dirty="0" smtClean="0">
                <a:latin typeface="標楷體" pitchFamily="65" charset="-120"/>
                <a:ea typeface="標楷體" pitchFamily="65" charset="-120"/>
              </a:endParaRPr>
            </a:p>
          </p:txBody>
        </p:sp>
        <p:sp>
          <p:nvSpPr>
            <p:cNvPr id="19" name="向下箭號 18"/>
            <p:cNvSpPr/>
            <p:nvPr/>
          </p:nvSpPr>
          <p:spPr>
            <a:xfrm>
              <a:off x="5821632" y="1331640"/>
              <a:ext cx="199656" cy="288033"/>
            </a:xfrm>
            <a:prstGeom prst="downArrow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sp>
        <p:nvSpPr>
          <p:cNvPr id="4" name="矩形 3"/>
          <p:cNvSpPr/>
          <p:nvPr/>
        </p:nvSpPr>
        <p:spPr>
          <a:xfrm>
            <a:off x="2924944" y="3275856"/>
            <a:ext cx="432048" cy="2880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5" name="矩形 24"/>
          <p:cNvSpPr/>
          <p:nvPr/>
        </p:nvSpPr>
        <p:spPr>
          <a:xfrm>
            <a:off x="2810932" y="5796136"/>
            <a:ext cx="402043" cy="2880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" name="文字方塊 5"/>
          <p:cNvSpPr txBox="1"/>
          <p:nvPr/>
        </p:nvSpPr>
        <p:spPr>
          <a:xfrm>
            <a:off x="4400139" y="2176572"/>
            <a:ext cx="1405125" cy="5232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zh-TW" sz="2800" dirty="0"/>
              <a:t>5</a:t>
            </a:r>
            <a:r>
              <a:rPr lang="en-US" altLang="zh-TW" sz="2800" dirty="0" smtClean="0"/>
              <a:t>1225</a:t>
            </a:r>
            <a:endParaRPr lang="zh-TW" altLang="en-US" sz="2400" dirty="0"/>
          </a:p>
        </p:txBody>
      </p:sp>
      <p:cxnSp>
        <p:nvCxnSpPr>
          <p:cNvPr id="9" name="直線接點 8"/>
          <p:cNvCxnSpPr/>
          <p:nvPr/>
        </p:nvCxnSpPr>
        <p:spPr>
          <a:xfrm>
            <a:off x="5373216" y="2555776"/>
            <a:ext cx="157725" cy="21602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直線接點 20"/>
          <p:cNvCxnSpPr/>
          <p:nvPr/>
        </p:nvCxnSpPr>
        <p:spPr>
          <a:xfrm flipV="1">
            <a:off x="4400139" y="2438182"/>
            <a:ext cx="252997" cy="22560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矩形 29"/>
          <p:cNvSpPr/>
          <p:nvPr/>
        </p:nvSpPr>
        <p:spPr>
          <a:xfrm>
            <a:off x="764704" y="3278723"/>
            <a:ext cx="1872207" cy="7276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400" b="1" dirty="0" smtClean="0">
                <a:solidFill>
                  <a:schemeClr val="tx1"/>
                </a:solidFill>
                <a:latin typeface="+mn-ea"/>
              </a:rPr>
              <a:t>男女同學均不繡名字</a:t>
            </a:r>
            <a:endParaRPr lang="zh-TW" altLang="en-US" sz="2400" dirty="0"/>
          </a:p>
        </p:txBody>
      </p:sp>
      <p:sp>
        <p:nvSpPr>
          <p:cNvPr id="31" name="文字方塊 30"/>
          <p:cNvSpPr txBox="1"/>
          <p:nvPr/>
        </p:nvSpPr>
        <p:spPr>
          <a:xfrm>
            <a:off x="3953072" y="2571745"/>
            <a:ext cx="632141" cy="40011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zh-TW" sz="2000" dirty="0" smtClean="0"/>
              <a:t>105</a:t>
            </a:r>
            <a:endParaRPr lang="zh-TW" altLang="en-US" sz="2000" dirty="0"/>
          </a:p>
        </p:txBody>
      </p:sp>
      <p:sp>
        <p:nvSpPr>
          <p:cNvPr id="32" name="矩形 31"/>
          <p:cNvSpPr/>
          <p:nvPr/>
        </p:nvSpPr>
        <p:spPr>
          <a:xfrm>
            <a:off x="783847" y="5706972"/>
            <a:ext cx="1872207" cy="7276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400" b="1" dirty="0" smtClean="0">
                <a:solidFill>
                  <a:schemeClr val="tx1"/>
                </a:solidFill>
                <a:latin typeface="+mn-ea"/>
              </a:rPr>
              <a:t>男女同學均不繡名字</a:t>
            </a:r>
            <a:endParaRPr lang="zh-TW" altLang="en-US" sz="2400" dirty="0"/>
          </a:p>
        </p:txBody>
      </p:sp>
      <p:sp>
        <p:nvSpPr>
          <p:cNvPr id="33" name="圓角矩形 32"/>
          <p:cNvSpPr/>
          <p:nvPr/>
        </p:nvSpPr>
        <p:spPr>
          <a:xfrm>
            <a:off x="2699955" y="2571746"/>
            <a:ext cx="513019" cy="184448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4" name="圓角矩形 33"/>
          <p:cNvSpPr/>
          <p:nvPr/>
        </p:nvSpPr>
        <p:spPr>
          <a:xfrm>
            <a:off x="2819215" y="5171689"/>
            <a:ext cx="513019" cy="184448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6" name="文字方塊 35"/>
          <p:cNvSpPr txBox="1"/>
          <p:nvPr/>
        </p:nvSpPr>
        <p:spPr>
          <a:xfrm>
            <a:off x="4400139" y="4373841"/>
            <a:ext cx="1405125" cy="5232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zh-TW" sz="2800" dirty="0"/>
              <a:t>5</a:t>
            </a:r>
            <a:r>
              <a:rPr lang="en-US" altLang="zh-TW" sz="2800" dirty="0" smtClean="0"/>
              <a:t>1225</a:t>
            </a:r>
            <a:endParaRPr lang="zh-TW" altLang="en-US" sz="2400" dirty="0"/>
          </a:p>
        </p:txBody>
      </p:sp>
      <p:sp>
        <p:nvSpPr>
          <p:cNvPr id="37" name="矩形 36"/>
          <p:cNvSpPr/>
          <p:nvPr/>
        </p:nvSpPr>
        <p:spPr>
          <a:xfrm>
            <a:off x="620688" y="8528666"/>
            <a:ext cx="2198527" cy="6153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000" b="1" dirty="0" smtClean="0">
                <a:solidFill>
                  <a:schemeClr val="tx1"/>
                </a:solidFill>
                <a:latin typeface="+mn-ea"/>
              </a:rPr>
              <a:t>男女同學均不繡名字</a:t>
            </a:r>
            <a:endParaRPr lang="zh-TW" altLang="en-US" sz="2000" dirty="0"/>
          </a:p>
        </p:txBody>
      </p:sp>
      <p:sp>
        <p:nvSpPr>
          <p:cNvPr id="39" name="文字方塊 38"/>
          <p:cNvSpPr txBox="1"/>
          <p:nvPr/>
        </p:nvSpPr>
        <p:spPr>
          <a:xfrm>
            <a:off x="5125279" y="7395526"/>
            <a:ext cx="1184041" cy="46166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zh-TW" sz="2400" dirty="0" smtClean="0"/>
              <a:t>51225</a:t>
            </a:r>
            <a:endParaRPr lang="zh-TW" altLang="en-US" sz="2400" dirty="0"/>
          </a:p>
        </p:txBody>
      </p:sp>
      <p:sp>
        <p:nvSpPr>
          <p:cNvPr id="38" name="圓角矩形 37"/>
          <p:cNvSpPr/>
          <p:nvPr/>
        </p:nvSpPr>
        <p:spPr>
          <a:xfrm>
            <a:off x="2868563" y="7758181"/>
            <a:ext cx="513019" cy="184448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0" name="文字方塊 39"/>
          <p:cNvSpPr txBox="1"/>
          <p:nvPr/>
        </p:nvSpPr>
        <p:spPr>
          <a:xfrm>
            <a:off x="4679411" y="7790814"/>
            <a:ext cx="846579" cy="3693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zh-TW" dirty="0" smtClean="0"/>
              <a:t>105</a:t>
            </a:r>
            <a:r>
              <a:rPr lang="zh-TW" altLang="en-US" dirty="0" smtClean="0"/>
              <a:t>年</a:t>
            </a:r>
            <a:endParaRPr lang="zh-TW" altLang="en-US" dirty="0"/>
          </a:p>
        </p:txBody>
      </p:sp>
      <p:sp>
        <p:nvSpPr>
          <p:cNvPr id="35" name="文字方塊 34"/>
          <p:cNvSpPr txBox="1"/>
          <p:nvPr/>
        </p:nvSpPr>
        <p:spPr>
          <a:xfrm>
            <a:off x="3953072" y="4863114"/>
            <a:ext cx="632141" cy="40011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zh-TW" sz="2000" dirty="0" smtClean="0"/>
              <a:t>105</a:t>
            </a:r>
            <a:endParaRPr lang="zh-TW" alt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245</TotalTime>
  <Words>62</Words>
  <Application>Microsoft Office PowerPoint</Application>
  <PresentationFormat>如螢幕大小 (4:3)</PresentationFormat>
  <Paragraphs>18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標楷體</vt:lpstr>
      <vt:lpstr>Arial</vt:lpstr>
      <vt:lpstr>Calibri</vt:lpstr>
      <vt:lpstr>Office 佈景主題</vt:lpstr>
      <vt:lpstr>PowerPoint 簡報</vt:lpstr>
    </vt:vector>
  </TitlesOfParts>
  <Company>台北縣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投影片 1</dc:title>
  <dc:creator>Administrator</dc:creator>
  <cp:lastModifiedBy>user</cp:lastModifiedBy>
  <cp:revision>32</cp:revision>
  <cp:lastPrinted>2015-07-03T07:14:40Z</cp:lastPrinted>
  <dcterms:created xsi:type="dcterms:W3CDTF">2011-08-08T07:48:00Z</dcterms:created>
  <dcterms:modified xsi:type="dcterms:W3CDTF">2016-06-17T07:12:08Z</dcterms:modified>
</cp:coreProperties>
</file>