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6" r:id="rId9"/>
    <p:sldId id="267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421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0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998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9449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0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99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11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FA083-2E27-49FC-BAD2-00F01A71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4811">
            <a:off x="296862" y="2165392"/>
            <a:ext cx="9963696" cy="1166912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新北市立永平高級中學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學年度上學期第一次班代大會</a:t>
            </a:r>
          </a:p>
        </p:txBody>
      </p:sp>
    </p:spTree>
    <p:extLst>
      <p:ext uri="{BB962C8B-B14F-4D97-AF65-F5344CB8AC3E}">
        <p14:creationId xmlns:p14="http://schemas.microsoft.com/office/powerpoint/2010/main" val="5744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D6ED70-2BE2-483E-A79E-C5ECEB12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特約商店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206F36-8C10-49B9-A40D-4D0858F9B8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589263"/>
            <a:ext cx="10394707" cy="3311189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zh-TW" altLang="en-US" sz="4800" b="1" dirty="0" smtClean="0"/>
              <a:t>提議</a:t>
            </a:r>
            <a:r>
              <a:rPr lang="zh-TW" altLang="en-US" sz="4800" dirty="0"/>
              <a:t>店家</a:t>
            </a:r>
          </a:p>
        </p:txBody>
      </p:sp>
    </p:spTree>
    <p:extLst>
      <p:ext uri="{BB962C8B-B14F-4D97-AF65-F5344CB8AC3E}">
        <p14:creationId xmlns:p14="http://schemas.microsoft.com/office/powerpoint/2010/main" val="22734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F3C2E-3B97-450B-A6A1-1722F837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7" y="676226"/>
            <a:ext cx="10396882" cy="115196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討論事項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E5AE656-A4B6-45A1-9431-6E794BA44E95}"/>
              </a:ext>
            </a:extLst>
          </p:cNvPr>
          <p:cNvSpPr txBox="1"/>
          <p:nvPr/>
        </p:nvSpPr>
        <p:spPr>
          <a:xfrm>
            <a:off x="4372007" y="929042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/>
              <a:t>合作社增加食物種類</a:t>
            </a:r>
            <a:r>
              <a:rPr lang="en-US" altLang="zh-TW" sz="3600" b="1" dirty="0"/>
              <a:t>?</a:t>
            </a:r>
            <a:endParaRPr lang="zh-TW" altLang="en-US" sz="3600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DA8CF3-6351-4398-BAF7-9C2BB17AAD18}"/>
              </a:ext>
            </a:extLst>
          </p:cNvPr>
          <p:cNvSpPr txBox="1"/>
          <p:nvPr/>
        </p:nvSpPr>
        <p:spPr>
          <a:xfrm>
            <a:off x="754493" y="1828478"/>
            <a:ext cx="9777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/>
              <a:t>1</a:t>
            </a:r>
            <a:r>
              <a:rPr lang="zh-TW" altLang="en-US" sz="3600" b="1" dirty="0"/>
              <a:t>、國中部的限制</a:t>
            </a:r>
            <a:endParaRPr lang="en-US" altLang="zh-TW" sz="3600" b="1" dirty="0"/>
          </a:p>
          <a:p>
            <a:r>
              <a:rPr lang="en-US" altLang="zh-TW" sz="3600" b="1" dirty="0" smtClean="0"/>
              <a:t>2</a:t>
            </a:r>
            <a:r>
              <a:rPr lang="zh-TW" altLang="en-US" sz="3600" b="1" dirty="0" smtClean="0"/>
              <a:t>、食材安全性</a:t>
            </a:r>
            <a:r>
              <a:rPr lang="en-US" altLang="zh-TW" sz="3600" b="1" dirty="0" smtClean="0"/>
              <a:t>-</a:t>
            </a:r>
            <a:r>
              <a:rPr lang="zh-TW" altLang="en-US" sz="3600" b="1" dirty="0" smtClean="0"/>
              <a:t>學校需承擔學生的食品安全</a:t>
            </a:r>
            <a:endParaRPr lang="en-US" altLang="zh-TW" sz="3600" b="1" dirty="0" smtClean="0"/>
          </a:p>
          <a:p>
            <a:r>
              <a:rPr lang="en-US" altLang="zh-TW" sz="3600" b="1" smtClean="0"/>
              <a:t>3</a:t>
            </a:r>
            <a:r>
              <a:rPr lang="zh-TW" altLang="en-US" sz="3600" b="1" smtClean="0"/>
              <a:t>、</a:t>
            </a:r>
            <a:r>
              <a:rPr lang="zh-TW" altLang="en-US" sz="3600" b="1" dirty="0" smtClean="0"/>
              <a:t>已增設茶葉蛋，冬天也許會增設關東煮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17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57305-DB04-41F6-B8EB-EADF6F0E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50" y="2491450"/>
            <a:ext cx="10396882" cy="115196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</a:p>
        </p:txBody>
      </p:sp>
    </p:spTree>
    <p:extLst>
      <p:ext uri="{BB962C8B-B14F-4D97-AF65-F5344CB8AC3E}">
        <p14:creationId xmlns:p14="http://schemas.microsoft.com/office/powerpoint/2010/main" val="35293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9A981-F3B1-46BF-BBA0-FAC40BD4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會議議程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06C8A3-DEFC-4ED5-B190-F5CFF1E0A532}"/>
              </a:ext>
            </a:extLst>
          </p:cNvPr>
          <p:cNvSpPr txBox="1"/>
          <p:nvPr/>
        </p:nvSpPr>
        <p:spPr>
          <a:xfrm>
            <a:off x="3203131" y="1758742"/>
            <a:ext cx="53622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介紹班聯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說明會議規則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師長及主席致詞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班聯會報告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表決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提案討論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臨時動議</a:t>
            </a:r>
          </a:p>
          <a:p>
            <a:pPr>
              <a:buNone/>
            </a:pP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7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9A43E-4F58-491B-9199-7B7CB8A2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156" y="1013178"/>
            <a:ext cx="5861755" cy="11519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班代大會是什麼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14CDE87B-5670-45D3-84D8-C07DFD4A44C6}"/>
              </a:ext>
            </a:extLst>
          </p:cNvPr>
          <p:cNvSpPr/>
          <p:nvPr/>
        </p:nvSpPr>
        <p:spPr>
          <a:xfrm>
            <a:off x="1061155" y="1385960"/>
            <a:ext cx="451556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1EACD2-47D1-482E-8A55-7B8E25E5DF0C}"/>
              </a:ext>
            </a:extLst>
          </p:cNvPr>
          <p:cNvSpPr txBox="1"/>
          <p:nvPr/>
        </p:nvSpPr>
        <p:spPr>
          <a:xfrm>
            <a:off x="1950156" y="2788356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班聯是什麼</a:t>
            </a:r>
            <a:r>
              <a:rPr lang="en-US" altLang="zh-TW" sz="4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5615EB0-A8CB-44FD-A4B6-CE73835A0C71}"/>
              </a:ext>
            </a:extLst>
          </p:cNvPr>
          <p:cNvSpPr/>
          <p:nvPr/>
        </p:nvSpPr>
        <p:spPr>
          <a:xfrm>
            <a:off x="1061155" y="3000654"/>
            <a:ext cx="451556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9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4AAEB48-B941-4E1E-9E13-35F30CDBC70A}"/>
              </a:ext>
            </a:extLst>
          </p:cNvPr>
          <p:cNvSpPr txBox="1"/>
          <p:nvPr/>
        </p:nvSpPr>
        <p:spPr>
          <a:xfrm>
            <a:off x="857955" y="62088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班聯幹部介紹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3F166F0-EDE4-E64E-9FDC-E8C27677A972}"/>
              </a:ext>
            </a:extLst>
          </p:cNvPr>
          <p:cNvSpPr txBox="1"/>
          <p:nvPr/>
        </p:nvSpPr>
        <p:spPr>
          <a:xfrm>
            <a:off x="857955" y="1342905"/>
            <a:ext cx="61376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主席</a:t>
            </a:r>
            <a:r>
              <a:rPr lang="en-US" altLang="zh-TW" sz="2400" b="1" dirty="0"/>
              <a:t>-----------------------</a:t>
            </a:r>
            <a:r>
              <a:rPr lang="zh-TW" altLang="en-US" sz="2000" dirty="0"/>
              <a:t>李佩芸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副主席</a:t>
            </a:r>
            <a:r>
              <a:rPr lang="en-US" altLang="zh-TW" sz="2400" b="1" dirty="0"/>
              <a:t>--------------------</a:t>
            </a:r>
            <a:r>
              <a:rPr lang="zh-TW" altLang="en-US" sz="2000" dirty="0"/>
              <a:t>王律文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活動長</a:t>
            </a:r>
            <a:r>
              <a:rPr lang="en-US" altLang="zh-TW" sz="2400" b="1" dirty="0"/>
              <a:t>--------------------</a:t>
            </a:r>
            <a:r>
              <a:rPr lang="zh-TW" altLang="en-US" sz="2000" dirty="0"/>
              <a:t>徐嫚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副活動</a:t>
            </a:r>
            <a:r>
              <a:rPr lang="en-US" altLang="zh-TW" sz="2400" b="1" dirty="0"/>
              <a:t>--------------------</a:t>
            </a:r>
            <a:r>
              <a:rPr lang="zh-TW" altLang="en-US" sz="2000" dirty="0"/>
              <a:t>高麗禎、徐悅寧</a:t>
            </a:r>
            <a:endParaRPr lang="en-US" altLang="zh-TW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美宣長</a:t>
            </a:r>
            <a:r>
              <a:rPr lang="en-US" altLang="zh-TW" sz="2400" b="1" dirty="0"/>
              <a:t>--------------------</a:t>
            </a:r>
            <a:r>
              <a:rPr lang="zh-TW" altLang="en-US" sz="2000" dirty="0"/>
              <a:t>曾子恆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副美宣</a:t>
            </a:r>
            <a:r>
              <a:rPr lang="en-US" altLang="zh-TW" sz="2400" b="1" dirty="0"/>
              <a:t>--------------------</a:t>
            </a:r>
            <a:r>
              <a:rPr lang="zh-TW" altLang="en-US" sz="2000" dirty="0"/>
              <a:t>吳瑾瑜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機動長</a:t>
            </a:r>
            <a:r>
              <a:rPr lang="en-US" altLang="zh-TW" sz="2400" b="1" dirty="0"/>
              <a:t>--------------------</a:t>
            </a:r>
            <a:r>
              <a:rPr lang="zh-TW" altLang="en-US" sz="2000" dirty="0"/>
              <a:t>張雨綺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副機動</a:t>
            </a:r>
            <a:r>
              <a:rPr lang="en-US" altLang="zh-TW" sz="2400" b="1" dirty="0"/>
              <a:t>--------------------</a:t>
            </a:r>
            <a:r>
              <a:rPr lang="zh-TW" altLang="en-US" sz="2000" dirty="0"/>
              <a:t>廖致鈞</a:t>
            </a:r>
            <a:endParaRPr lang="en-US" altLang="zh-TW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文書</a:t>
            </a:r>
            <a:r>
              <a:rPr lang="en-US" altLang="zh-TW" sz="2400" b="1" dirty="0"/>
              <a:t>-----------------------</a:t>
            </a:r>
            <a:r>
              <a:rPr lang="zh-TW" altLang="en-US" sz="2000" dirty="0"/>
              <a:t>高麗禎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總務</a:t>
            </a:r>
            <a:r>
              <a:rPr lang="en-US" altLang="zh-TW" sz="2400" b="1" dirty="0"/>
              <a:t>-----------------------</a:t>
            </a:r>
            <a:r>
              <a:rPr lang="zh-TW" altLang="en-US" sz="2000" dirty="0"/>
              <a:t>張雨綺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公關</a:t>
            </a:r>
            <a:r>
              <a:rPr lang="en-US" altLang="zh-TW" sz="2400" b="1" dirty="0"/>
              <a:t>-----------------------</a:t>
            </a:r>
            <a:r>
              <a:rPr lang="zh-TW" altLang="en-US" sz="2000" dirty="0"/>
              <a:t>徐嫚、徐悅寧</a:t>
            </a:r>
          </a:p>
        </p:txBody>
      </p:sp>
    </p:spTree>
    <p:extLst>
      <p:ext uri="{BB962C8B-B14F-4D97-AF65-F5344CB8AC3E}">
        <p14:creationId xmlns:p14="http://schemas.microsoft.com/office/powerpoint/2010/main" val="20446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7678B-4C58-4450-A4B2-378BB22C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C697CE9-CEEC-469D-98BD-CFAB7BDCF67A}"/>
              </a:ext>
            </a:extLst>
          </p:cNvPr>
          <p:cNvSpPr txBox="1"/>
          <p:nvPr/>
        </p:nvSpPr>
        <p:spPr>
          <a:xfrm>
            <a:off x="891821" y="1837765"/>
            <a:ext cx="10103557" cy="289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r>
              <a:rPr lang="zh-TW" altLang="en-US" sz="3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壹、提案：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一、一般提案應先經主席徵求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出席人數三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分之一以上之附議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後成立。</a:t>
            </a:r>
          </a:p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endParaRPr lang="zh-TW" altLang="en-US"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249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290BA-149A-477F-B0F8-75C23BA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CF80E2-1F34-4FDD-803C-6C65F1ED36C5}"/>
              </a:ext>
            </a:extLst>
          </p:cNvPr>
          <p:cNvSpPr txBox="1"/>
          <p:nvPr/>
        </p:nvSpPr>
        <p:spPr>
          <a:xfrm>
            <a:off x="685801" y="1693333"/>
            <a:ext cx="11506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6666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貳、表決：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會員代表大會之開會及決議依據新北市立永  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平高級中學學生班級自治聯合會組織章程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第二十條</a:t>
            </a:r>
            <a:r>
              <a:rPr lang="en-US" altLang="zh-TW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—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班代大會之決議，應有會員代表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二分之一以上出席，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出席人數過半數或相</a:t>
            </a:r>
          </a:p>
          <a:p>
            <a:pPr marL="404697" indent="0" algn="just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對多數之同意行之。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CC6C9-F6AA-428A-80E1-58CC133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24ACF-A41A-4181-B70C-134F6051C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6733" y="1927929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參、發言：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一、發言需主席同意取得發言權。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二、每人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發言時間不得超過兩分鐘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，時間終了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無論發言是否完畢應即停止發言，由下位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發言者發言。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7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2572F7-88CB-4349-84F8-636D6CE48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934" y="259644"/>
            <a:ext cx="10749844" cy="5295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三、發言內容儘量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扼要簡明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，勿作人身攻擊或侮罵諷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刺，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保持理性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、和氣態度。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四、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發言不限一次，但有兩人以上同時要求發言時，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尚未發言者優先發言。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五、發言人不聽主席制止或不服從大會主席之裁決時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，由主席裁決喪失發言權。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六、因時間限制，大會主席裁決終止發言時，尚未發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言者不得發言，但可補提書面意見供大會參酌。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D2BDAA-FD47-4ED9-8309-DFEF11D5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5" y="595490"/>
            <a:ext cx="10396882" cy="115196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報告及提案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677B6E8-0E7F-4532-B5B5-5F21EBDF155F}"/>
              </a:ext>
            </a:extLst>
          </p:cNvPr>
          <p:cNvSpPr txBox="1"/>
          <p:nvPr/>
        </p:nvSpPr>
        <p:spPr>
          <a:xfrm>
            <a:off x="3097859" y="2799644"/>
            <a:ext cx="550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/>
              <a:t>是否實行特約商店之政策</a:t>
            </a:r>
            <a:r>
              <a:rPr lang="en-US" altLang="zh-TW" sz="3600" b="1" dirty="0"/>
              <a:t>?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77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107</TotalTime>
  <Words>388</Words>
  <Application>Microsoft Office PowerPoint</Application>
  <PresentationFormat>寬螢幕</PresentationFormat>
  <Paragraphs>58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Microsoft JhengHei</vt:lpstr>
      <vt:lpstr>新細明體</vt:lpstr>
      <vt:lpstr>標楷體</vt:lpstr>
      <vt:lpstr>Arial</vt:lpstr>
      <vt:lpstr>Impact</vt:lpstr>
      <vt:lpstr>主要賽事</vt:lpstr>
      <vt:lpstr>新北市立永平高級中學 106學年度上學期第一次班代大會</vt:lpstr>
      <vt:lpstr>會議議程</vt:lpstr>
      <vt:lpstr>班代大會是什麼?</vt:lpstr>
      <vt:lpstr>PowerPoint 簡報</vt:lpstr>
      <vt:lpstr>會議規則</vt:lpstr>
      <vt:lpstr>會議規則</vt:lpstr>
      <vt:lpstr>會議規則</vt:lpstr>
      <vt:lpstr>PowerPoint 簡報</vt:lpstr>
      <vt:lpstr>報告及提案</vt:lpstr>
      <vt:lpstr>特約商店</vt:lpstr>
      <vt:lpstr>討論事項</vt:lpstr>
      <vt:lpstr>臨時動議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班代大會</dc:title>
  <dc:creator>user</dc:creator>
  <cp:lastModifiedBy>user</cp:lastModifiedBy>
  <cp:revision>17</cp:revision>
  <dcterms:created xsi:type="dcterms:W3CDTF">2017-09-06T12:58:58Z</dcterms:created>
  <dcterms:modified xsi:type="dcterms:W3CDTF">2017-09-20T10:23:42Z</dcterms:modified>
</cp:coreProperties>
</file>