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1" r:id="rId3"/>
    <p:sldId id="259" r:id="rId4"/>
    <p:sldId id="260" r:id="rId5"/>
    <p:sldId id="262" r:id="rId6"/>
    <p:sldId id="266" r:id="rId7"/>
    <p:sldId id="267" r:id="rId8"/>
    <p:sldId id="264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21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0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98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9449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9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11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FA083-2E27-49FC-BAD2-00F01A71D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4811">
            <a:off x="296862" y="2165392"/>
            <a:ext cx="9963696" cy="1166912"/>
          </a:xfrm>
        </p:spPr>
        <p:txBody>
          <a:bodyPr>
            <a:normAutofit fontScale="90000"/>
          </a:bodyPr>
          <a:lstStyle/>
          <a:p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新北市立永平高級中學</a:t>
            </a:r>
            <a:r>
              <a:rPr lang="en-US" altLang="zh-TW" sz="540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學年度下學期第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次班代大會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41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057305-DB04-41F6-B8EB-EADF6F0E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0" y="2491450"/>
            <a:ext cx="10396882" cy="1151965"/>
          </a:xfrm>
        </p:spPr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</a:p>
        </p:txBody>
      </p:sp>
    </p:spTree>
    <p:extLst>
      <p:ext uri="{BB962C8B-B14F-4D97-AF65-F5344CB8AC3E}">
        <p14:creationId xmlns:p14="http://schemas.microsoft.com/office/powerpoint/2010/main" val="35293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9A981-F3B1-46BF-BBA0-FAC40BD4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會議議程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06C8A3-DEFC-4ED5-B190-F5CFF1E0A532}"/>
              </a:ext>
            </a:extLst>
          </p:cNvPr>
          <p:cNvSpPr txBox="1"/>
          <p:nvPr/>
        </p:nvSpPr>
        <p:spPr>
          <a:xfrm>
            <a:off x="3203131" y="1758742"/>
            <a:ext cx="5362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班聯會報告</a:t>
            </a:r>
            <a:endParaRPr lang="en-US" altLang="zh-TW" sz="5400" b="1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pPr algn="ctr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表決</a:t>
            </a:r>
          </a:p>
          <a:p>
            <a:pPr algn="ctr">
              <a:buNone/>
            </a:pP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臨時動議</a:t>
            </a:r>
          </a:p>
          <a:p>
            <a:pPr>
              <a:buNone/>
            </a:pPr>
            <a:endParaRPr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76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7678B-4C58-4450-A4B2-378BB22C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C697CE9-CEEC-469D-98BD-CFAB7BDCF67A}"/>
              </a:ext>
            </a:extLst>
          </p:cNvPr>
          <p:cNvSpPr txBox="1"/>
          <p:nvPr/>
        </p:nvSpPr>
        <p:spPr>
          <a:xfrm>
            <a:off x="891821" y="1837765"/>
            <a:ext cx="10103557" cy="289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r>
              <a:rPr lang="zh-TW" altLang="en-US" sz="3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壹、提案：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一、一般提案應先經主席徵求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出席人數三</a:t>
            </a:r>
          </a:p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分之一以上之附議</a:t>
            </a:r>
            <a:r>
              <a:rPr lang="zh-TW" altLang="en-US" sz="36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後成立。</a:t>
            </a:r>
          </a:p>
          <a:p>
            <a:pPr indent="-93131">
              <a:lnSpc>
                <a:spcPct val="130000"/>
              </a:lnSpc>
              <a:buClr>
                <a:schemeClr val="dk1"/>
              </a:buClr>
              <a:buSzPct val="31428"/>
            </a:pPr>
            <a:endParaRPr lang="zh-TW" altLang="en-US"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249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E290BA-149A-477F-B0F8-75C23BA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CF80E2-1F34-4FDD-803C-6C65F1ED36C5}"/>
              </a:ext>
            </a:extLst>
          </p:cNvPr>
          <p:cNvSpPr txBox="1"/>
          <p:nvPr/>
        </p:nvSpPr>
        <p:spPr>
          <a:xfrm>
            <a:off x="685801" y="1693333"/>
            <a:ext cx="1150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6666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貳、表決：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會員代表大會之開會及決議依據新北市立永  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平高級中學學生班級自治聯合會組織章程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第二十條</a:t>
            </a:r>
            <a:r>
              <a:rPr lang="en-US" altLang="zh-TW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—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班代大會之決議，應有會員代表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二分之一以上出席，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出席人數過半數或相</a:t>
            </a:r>
          </a:p>
          <a:p>
            <a:pPr marL="404697" indent="0" algn="just">
              <a:lnSpc>
                <a:spcPct val="100000"/>
              </a:lnSpc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對多數之同意行之。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8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CC6C9-F6AA-428A-80E1-58CC133D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會議規則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24ACF-A41A-4181-B70C-134F6051C4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733" y="1927929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參、發言：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4375"/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一、發言需主席同意取得發言權。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二、每人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發言時間不得超過兩分鐘</a:t>
            </a: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，時間終了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無論發言是否完畢應即停止發言，由下位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   發言者發言。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7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2572F7-88CB-4349-84F8-636D6CE48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934" y="259644"/>
            <a:ext cx="10749844" cy="529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三、發言內容儘量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扼要簡明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，勿作人身攻擊或侮罵諷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刺，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保持理性</a:t>
            </a: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、和氣態度。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四、</a:t>
            </a: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發言不限一次，但有兩人以上同時要求發言時，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尚未發言者優先發言。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五、發言人不聽主席制止或不服從大會主席之裁決時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，由主席裁決喪失發言權。</a:t>
            </a:r>
          </a:p>
          <a:p>
            <a:pPr>
              <a:lnSpc>
                <a:spcPct val="130000"/>
              </a:lnSpc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六、因時間限制，大會主席裁決終止發言時，尚未發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39285"/>
              <a:buNone/>
            </a:pPr>
            <a:r>
              <a:rPr lang="zh-TW" altLang="en-US" sz="128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   言者不得發言，但可補提書面意見供大會參酌。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6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2DD3-561F-7B41-B7CB-4E674BAB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3167"/>
            <a:ext cx="10396882" cy="1151965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I~~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學校事務</a:t>
            </a:r>
            <a:endParaRPr 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7444-8E84-AA43-8683-8851ABD6FB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55132"/>
            <a:ext cx="10394707" cy="4039333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3/7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與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校長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面談</a:t>
            </a:r>
            <a:endParaRPr lang="en-US" altLang="zh-TW" sz="32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所有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班代們提的意見書面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回覆皆已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與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校長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討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論</a:t>
            </a:r>
            <a:endParaRPr lang="en-US" altLang="zh-TW" sz="32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和平樓地下一樓改建運動中心，已在裝潢中</a:t>
            </a:r>
            <a:endParaRPr lang="en-US" altLang="zh-TW" sz="32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近期將進行改善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地下水工程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，降低蚊蟲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問題</a:t>
            </a:r>
            <a:endParaRPr lang="en-US" altLang="zh-TW" sz="32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en-US" altLang="zh-TW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PU</a:t>
            </a:r>
            <a:r>
              <a:rPr lang="zh-TW" altLang="en-US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跑道改善已有經費</a:t>
            </a:r>
            <a:r>
              <a:rPr lang="en-US" altLang="zh-TW" sz="32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1700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萬，</a:t>
            </a:r>
            <a:r>
              <a:rPr lang="zh-TW" altLang="en-US" sz="32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預計游泳池啟用後安排工程日期</a:t>
            </a:r>
            <a:endParaRPr lang="en-US" sz="32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666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F3C2E-3B97-450B-A6A1-1722F83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7" y="501659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班聯會報告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II~~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校慶舞會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5AE656-A4B6-45A1-9431-6E794BA44E95}"/>
              </a:ext>
            </a:extLst>
          </p:cNvPr>
          <p:cNvSpPr txBox="1"/>
          <p:nvPr/>
        </p:nvSpPr>
        <p:spPr>
          <a:xfrm>
            <a:off x="608207" y="2038804"/>
            <a:ext cx="10131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時間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：</a:t>
            </a:r>
            <a:r>
              <a:rPr lang="en-US" altLang="zh-TW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4/22(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日</a:t>
            </a:r>
            <a:r>
              <a:rPr lang="en-US" altLang="zh-TW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)17:00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進場 </a:t>
            </a:r>
            <a:r>
              <a:rPr lang="en-US" altLang="zh-TW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17:30</a:t>
            </a:r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開始</a:t>
            </a:r>
            <a:endParaRPr lang="en-US" altLang="zh-TW" sz="3600" b="1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endParaRPr lang="en-US" altLang="zh-TW" sz="3600" b="1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地點：本校</a:t>
            </a:r>
            <a:r>
              <a:rPr lang="en-US" altLang="zh-TW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YP</a:t>
            </a:r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棟</a:t>
            </a:r>
            <a:endParaRPr lang="en-US" altLang="zh-TW" sz="3600" b="1" dirty="0" smtClean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endParaRPr lang="en-US" altLang="zh-TW" sz="3600" b="1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票價：</a:t>
            </a:r>
            <a:r>
              <a:rPr lang="zh-TW" altLang="en-US" sz="3600" b="1" u="sng" dirty="0">
                <a:solidFill>
                  <a:srgbClr val="FF00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校內預購票</a:t>
            </a:r>
            <a:r>
              <a:rPr lang="en-US" altLang="zh-TW" sz="3600" b="1" u="sng" dirty="0">
                <a:solidFill>
                  <a:srgbClr val="FF00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100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元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網路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預購票</a:t>
            </a:r>
            <a:r>
              <a:rPr lang="en-US" altLang="zh-TW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120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元</a:t>
            </a:r>
            <a:endParaRPr lang="en-US" altLang="zh-TW" sz="3600" b="1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r>
              <a:rPr lang="zh-TW" altLang="en-US" sz="36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      現場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票</a:t>
            </a:r>
            <a:r>
              <a:rPr lang="en-US" altLang="zh-TW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150</a:t>
            </a:r>
            <a:r>
              <a:rPr lang="zh-TW" altLang="en-US" sz="36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61178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2D3D-91E1-B04B-91C3-F972ABF7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提案討論</a:t>
            </a:r>
            <a:endParaRPr 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4F75-868E-B54B-90AD-3AF65F523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913767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文鼎粗圓" panose="020F0809000000000000" pitchFamily="49" charset="-120"/>
                <a:ea typeface="文鼎粗圓" panose="020F0809000000000000" pitchFamily="49" charset="-120"/>
              </a:rPr>
              <a:t>下午下課</a:t>
            </a:r>
            <a:r>
              <a:rPr lang="zh-TW" altLang="en-US" sz="40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時間是否延長</a:t>
            </a:r>
            <a:r>
              <a:rPr lang="en-US" altLang="zh-TW" sz="4000" b="1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??</a:t>
            </a:r>
            <a:endParaRPr lang="en-US" sz="4000" b="1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28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72</TotalTime>
  <Words>360</Words>
  <Application>Microsoft Office PowerPoint</Application>
  <PresentationFormat>寬螢幕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文鼎粗圓</vt:lpstr>
      <vt:lpstr>Microsoft JhengHei</vt:lpstr>
      <vt:lpstr>新細明體</vt:lpstr>
      <vt:lpstr>標楷體</vt:lpstr>
      <vt:lpstr>Arial</vt:lpstr>
      <vt:lpstr>Impact</vt:lpstr>
      <vt:lpstr>主要賽事</vt:lpstr>
      <vt:lpstr>新北市立永平高級中學 106學年度下學期第一次班代大會</vt:lpstr>
      <vt:lpstr>會議議程</vt:lpstr>
      <vt:lpstr>會議規則</vt:lpstr>
      <vt:lpstr>會議規則</vt:lpstr>
      <vt:lpstr>會議規則</vt:lpstr>
      <vt:lpstr>PowerPoint 簡報</vt:lpstr>
      <vt:lpstr>班聯會報告事項 I~~學校事務</vt:lpstr>
      <vt:lpstr>班聯會報告事項II~~校慶舞會</vt:lpstr>
      <vt:lpstr>提案討論</vt:lpstr>
      <vt:lpstr>臨時動議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班代大會</dc:title>
  <dc:creator>user</dc:creator>
  <cp:lastModifiedBy>user</cp:lastModifiedBy>
  <cp:revision>25</cp:revision>
  <dcterms:created xsi:type="dcterms:W3CDTF">2017-09-06T12:58:58Z</dcterms:created>
  <dcterms:modified xsi:type="dcterms:W3CDTF">2018-03-08T01:12:12Z</dcterms:modified>
</cp:coreProperties>
</file>