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3" r:id="rId1"/>
  </p:sldMasterIdLst>
  <p:notesMasterIdLst>
    <p:notesMasterId r:id="rId14"/>
  </p:notesMasterIdLst>
  <p:sldIdLst>
    <p:sldId id="256" r:id="rId2"/>
    <p:sldId id="267" r:id="rId3"/>
    <p:sldId id="270" r:id="rId4"/>
    <p:sldId id="271" r:id="rId5"/>
    <p:sldId id="272" r:id="rId6"/>
    <p:sldId id="273" r:id="rId7"/>
    <p:sldId id="261" r:id="rId8"/>
    <p:sldId id="275" r:id="rId9"/>
    <p:sldId id="277" r:id="rId10"/>
    <p:sldId id="278" r:id="rId11"/>
    <p:sldId id="279" r:id="rId12"/>
    <p:sldId id="25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9" autoAdjust="0"/>
    <p:restoredTop sz="84284" autoAdjust="0"/>
  </p:normalViewPr>
  <p:slideViewPr>
    <p:cSldViewPr snapToGrid="0">
      <p:cViewPr varScale="1">
        <p:scale>
          <a:sx n="97" d="100"/>
          <a:sy n="97" d="100"/>
        </p:scale>
        <p:origin x="21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3 of 9 Barcode" panose="04027200000000000000" pitchFamily="82" charset="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3 of 9 Barcode" panose="04027200000000000000" pitchFamily="82" charset="0"/>
                <a:ea typeface="微軟正黑體" panose="020B0604030504040204" pitchFamily="34" charset="-120"/>
              </a:defRPr>
            </a:lvl1pPr>
          </a:lstStyle>
          <a:p>
            <a:fld id="{3FDA70F6-84DD-4A55-A47F-17A3302DDD94}" type="datetimeFigureOut">
              <a:rPr lang="zh-TW" altLang="en-US" smtClean="0"/>
              <a:pPr/>
              <a:t>2019/3/6</a:t>
            </a:fld>
            <a:endParaRPr lang="zh-TW" altLang="en-US" dirty="0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 dirty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3 of 9 Barcode" panose="04027200000000000000" pitchFamily="82" charset="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3 of 9 Barcode" panose="04027200000000000000" pitchFamily="82" charset="0"/>
                <a:ea typeface="微軟正黑體" panose="020B0604030504040204" pitchFamily="34" charset="-120"/>
              </a:defRPr>
            </a:lvl1pPr>
          </a:lstStyle>
          <a:p>
            <a:fld id="{D69911D9-45AB-43F9-A012-4F6315C069C5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69877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3 of 9 Barcode" panose="04027200000000000000" pitchFamily="82" charset="0"/>
        <a:ea typeface="微軟正黑體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3 of 9 Barcode" panose="04027200000000000000" pitchFamily="82" charset="0"/>
        <a:ea typeface="微軟正黑體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3 of 9 Barcode" panose="04027200000000000000" pitchFamily="82" charset="0"/>
        <a:ea typeface="微軟正黑體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3 of 9 Barcode" panose="04027200000000000000" pitchFamily="82" charset="0"/>
        <a:ea typeface="微軟正黑體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3 of 9 Barcode" panose="04027200000000000000" pitchFamily="82" charset="0"/>
        <a:ea typeface="微軟正黑體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t>2019/3/6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704188A-54CD-4ABF-87C8-CB8DC9656BBE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2905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pPr/>
              <a:t>2019/3/6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6707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pPr/>
              <a:t>2019/3/6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1645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t>2019/3/6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5873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pPr/>
              <a:t>2019/3/6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553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t>2019/3/6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0177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pPr/>
              <a:t>2019/3/6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8198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pPr/>
              <a:t>2019/3/6</a:t>
            </a:fld>
            <a:endParaRPr lang="zh-TW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192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t>2019/3/6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416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t>2019/3/6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8507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4D6F0-62DD-44C0-8EA1-08D720BDF02C}" type="datetimeFigureOut">
              <a:rPr lang="zh-TW" altLang="en-US" smtClean="0"/>
              <a:pPr/>
              <a:t>2019/3/6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1977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7CB4D6F0-62DD-44C0-8EA1-08D720BDF02C}" type="datetimeFigureOut">
              <a:rPr lang="zh-TW" altLang="en-US" smtClean="0"/>
              <a:pPr/>
              <a:t>2019/3/6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4188A-54CD-4ABF-87C8-CB8DC9656BB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3239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4D6F0-62DD-44C0-8EA1-08D720BDF02C}" type="datetimeFigureOut">
              <a:rPr lang="zh-TW" altLang="en-US" smtClean="0"/>
              <a:pPr/>
              <a:t>2019/3/6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704188A-54CD-4ABF-87C8-CB8DC9656BBE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466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4" r:id="rId1"/>
    <p:sldLayoutId id="2147483935" r:id="rId2"/>
    <p:sldLayoutId id="2147483936" r:id="rId3"/>
    <p:sldLayoutId id="2147483937" r:id="rId4"/>
    <p:sldLayoutId id="2147483938" r:id="rId5"/>
    <p:sldLayoutId id="2147483939" r:id="rId6"/>
    <p:sldLayoutId id="2147483940" r:id="rId7"/>
    <p:sldLayoutId id="2147483941" r:id="rId8"/>
    <p:sldLayoutId id="2147483942" r:id="rId9"/>
    <p:sldLayoutId id="2147483943" r:id="rId10"/>
    <p:sldLayoutId id="2147483944" r:id="rId11"/>
    <p:sldLayoutId id="214748394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 rot="21406220">
            <a:off x="2673087" y="1602440"/>
            <a:ext cx="93311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b="1" dirty="0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１０７學年度</a:t>
            </a:r>
            <a:r>
              <a:rPr lang="zh-TW" altLang="en-US" sz="6000" b="1" dirty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下</a:t>
            </a:r>
            <a:r>
              <a:rPr lang="zh-TW" altLang="en-US" sz="6000" b="1" dirty="0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學期</a:t>
            </a:r>
            <a:endParaRPr lang="en-US" altLang="zh-TW" sz="6000" b="1" dirty="0" smtClean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6000" b="1" dirty="0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　</a:t>
            </a:r>
            <a:r>
              <a:rPr lang="zh-TW" altLang="en-US" sz="6000" b="1" dirty="0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第一次</a:t>
            </a:r>
            <a:r>
              <a:rPr lang="zh-TW" altLang="en-US" sz="6000" b="1" dirty="0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班代大會</a:t>
            </a:r>
            <a:endParaRPr lang="zh-TW" altLang="en-US" sz="6000" b="1" dirty="0">
              <a:solidFill>
                <a:schemeClr val="accent6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9112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2"/>
          <p:cNvSpPr>
            <a:spLocks noGrp="1"/>
          </p:cNvSpPr>
          <p:nvPr>
            <p:ph idx="4294967295"/>
          </p:nvPr>
        </p:nvSpPr>
        <p:spPr>
          <a:xfrm>
            <a:off x="-3403227" y="1750141"/>
            <a:ext cx="12173601" cy="2005781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endParaRPr lang="en-US" altLang="zh-TW" sz="90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油漆調查 </a:t>
            </a:r>
            <a:endParaRPr lang="zh-TW" altLang="en-US" sz="4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360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2"/>
          <p:cNvSpPr>
            <a:spLocks noGrp="1"/>
          </p:cNvSpPr>
          <p:nvPr>
            <p:ph idx="4294967295"/>
          </p:nvPr>
        </p:nvSpPr>
        <p:spPr>
          <a:xfrm>
            <a:off x="-276569" y="0"/>
            <a:ext cx="12173601" cy="2005781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endParaRPr lang="en-US" altLang="zh-TW" sz="90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9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高中部八點到校案子星期投票</a:t>
            </a:r>
            <a:endParaRPr lang="en-US" altLang="zh-TW" sz="9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737420" y="2664542"/>
            <a:ext cx="956123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投票  星期一或是五</a:t>
            </a:r>
            <a:endParaRPr lang="en-US" altLang="zh-TW" sz="54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5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備註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2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交服隊照常、折衷、七點半以後管制高中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部</a:t>
            </a:r>
            <a:r>
              <a:rPr lang="zh-TW" altLang="en-US" sz="2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入班路線</a:t>
            </a:r>
            <a:endParaRPr lang="zh-TW" altLang="en-US" sz="2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4260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2576052" y="1254131"/>
            <a:ext cx="741352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8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臨時動議</a:t>
            </a:r>
            <a:r>
              <a:rPr lang="zh-TW" altLang="en-US" sz="66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　　</a:t>
            </a:r>
            <a:r>
              <a:rPr lang="zh-TW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/>
            </a:r>
            <a:br>
              <a:rPr lang="zh-TW" altLang="en-US" sz="24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</a:b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5795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E99A981-F3B1-46BF-BBA0-FAC40BD4A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4163" y="709507"/>
            <a:ext cx="9520158" cy="1049235"/>
          </a:xfrm>
        </p:spPr>
        <p:txBody>
          <a:bodyPr>
            <a:normAutofit/>
          </a:bodyPr>
          <a:lstStyle/>
          <a:p>
            <a:pPr algn="ctr"/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會議議程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7406C8A3-DEFC-4ED5-B190-F5CFF1E0A532}"/>
              </a:ext>
            </a:extLst>
          </p:cNvPr>
          <p:cNvSpPr txBox="1"/>
          <p:nvPr/>
        </p:nvSpPr>
        <p:spPr>
          <a:xfrm>
            <a:off x="3203131" y="2122536"/>
            <a:ext cx="536222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endParaRPr lang="en-US" altLang="zh-TW" sz="36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Microsoft JhengHei"/>
              <a:sym typeface="Microsoft JhengHei"/>
            </a:endParaRPr>
          </a:p>
          <a:p>
            <a:pPr algn="ctr">
              <a:buNone/>
            </a:pP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班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聯會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報告</a:t>
            </a:r>
            <a:endParaRPr lang="zh-TW" altLang="en-US" sz="3600" b="1" dirty="0">
              <a:latin typeface="標楷體" panose="03000509000000000000" pitchFamily="65" charset="-120"/>
              <a:ea typeface="標楷體" panose="03000509000000000000" pitchFamily="65" charset="-120"/>
              <a:cs typeface="Microsoft JhengHei"/>
              <a:sym typeface="Microsoft JhengHei"/>
            </a:endParaRPr>
          </a:p>
          <a:p>
            <a:pPr algn="ctr">
              <a:buNone/>
            </a:pP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提案討論</a:t>
            </a:r>
          </a:p>
          <a:p>
            <a:pPr algn="ctr">
              <a:buNone/>
            </a:pP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臨時動議</a:t>
            </a:r>
          </a:p>
          <a:p>
            <a:pPr>
              <a:buNone/>
            </a:pP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None/>
            </a:pPr>
            <a:endParaRPr lang="zh-TW" altLang="en-US" dirty="0"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310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F57678B-4C58-4450-A4B2-378BB22CC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會議規則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3C697CE9-CEEC-469D-98BD-CFAB7BDCF67A}"/>
              </a:ext>
            </a:extLst>
          </p:cNvPr>
          <p:cNvSpPr txBox="1"/>
          <p:nvPr/>
        </p:nvSpPr>
        <p:spPr>
          <a:xfrm>
            <a:off x="891821" y="1837765"/>
            <a:ext cx="10103557" cy="28990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93131">
              <a:lnSpc>
                <a:spcPct val="130000"/>
              </a:lnSpc>
              <a:buClr>
                <a:schemeClr val="dk1"/>
              </a:buClr>
              <a:buSzPct val="31428"/>
            </a:pPr>
            <a:r>
              <a:rPr lang="zh-TW" altLang="en-US" sz="36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壹、提案：</a:t>
            </a:r>
          </a:p>
          <a:p>
            <a:pPr>
              <a:lnSpc>
                <a:spcPct val="130000"/>
              </a:lnSpc>
            </a:pPr>
            <a:r>
              <a:rPr lang="zh-TW" altLang="en-US" sz="36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一、一般提案應先經主席徵求</a:t>
            </a: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出席人數三</a:t>
            </a:r>
          </a:p>
          <a:p>
            <a:pPr>
              <a:lnSpc>
                <a:spcPct val="130000"/>
              </a:lnSpc>
            </a:pPr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分之一以上之附議</a:t>
            </a:r>
            <a:r>
              <a:rPr lang="zh-TW" altLang="en-US" sz="36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後成立。</a:t>
            </a:r>
          </a:p>
          <a:p>
            <a:pPr indent="-93131">
              <a:lnSpc>
                <a:spcPct val="130000"/>
              </a:lnSpc>
              <a:buClr>
                <a:schemeClr val="dk1"/>
              </a:buClr>
              <a:buSzPct val="31428"/>
            </a:pPr>
            <a:endParaRPr lang="zh-TW" altLang="en-US" sz="3600" b="1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  <p:extLst>
      <p:ext uri="{BB962C8B-B14F-4D97-AF65-F5344CB8AC3E}">
        <p14:creationId xmlns:p14="http://schemas.microsoft.com/office/powerpoint/2010/main" val="214387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4E290BA-149A-477F-B0F8-75C23BAA9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會議規則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7ACF80E2-1F34-4FDD-803C-6C65F1ED36C5}"/>
              </a:ext>
            </a:extLst>
          </p:cNvPr>
          <p:cNvSpPr txBox="1"/>
          <p:nvPr/>
        </p:nvSpPr>
        <p:spPr>
          <a:xfrm>
            <a:off x="685801" y="1693333"/>
            <a:ext cx="115061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buClr>
                <a:schemeClr val="dk1"/>
              </a:buClr>
              <a:buSzPct val="36666"/>
              <a:buNone/>
            </a:pPr>
            <a:r>
              <a:rPr lang="zh-TW" altLang="en-US" sz="32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貳、表決：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會員代表大會之開會及決議依據新北市立永  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平高級中學學生班級自治聯合會組織章程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第二十條</a:t>
            </a:r>
            <a:r>
              <a:rPr lang="en-US" altLang="zh-TW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—</a:t>
            </a: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班代大會之決議，應有會員代表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二分之一以上出席，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出席人數過半數或相</a:t>
            </a:r>
          </a:p>
          <a:p>
            <a:pPr marL="404697" indent="0" algn="just">
              <a:lnSpc>
                <a:spcPct val="100000"/>
              </a:lnSpc>
              <a:buNone/>
            </a:pPr>
            <a:r>
              <a:rPr lang="en-US" altLang="zh-TW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對多數之同意行之。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615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4CCC6C9-F6AA-428A-80E1-58CC133DA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會議規則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6024ACF-A41A-4181-B70C-134F6051C48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56733" y="1927929"/>
            <a:ext cx="10394707" cy="331118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30000"/>
              </a:lnSpc>
              <a:buClr>
                <a:schemeClr val="dk1"/>
              </a:buClr>
              <a:buSzPct val="34375"/>
              <a:buNone/>
            </a:pPr>
            <a:r>
              <a:rPr lang="zh-TW" altLang="en-US" sz="3200" b="1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參、發言：</a:t>
            </a:r>
          </a:p>
          <a:p>
            <a:pPr>
              <a:lnSpc>
                <a:spcPct val="130000"/>
              </a:lnSpc>
              <a:buClr>
                <a:schemeClr val="dk1"/>
              </a:buClr>
              <a:buSzPct val="34375"/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一、發言需主席同意取得發言權。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二、每人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發言時間不得超過兩分鐘</a:t>
            </a: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，時間終了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無論發言是否完畢應即停止發言，由下位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32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   發言者發言。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9623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2572F7-88CB-4349-84F8-636D6CE4882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51934" y="259644"/>
            <a:ext cx="10749844" cy="5295563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30000"/>
              </a:lnSpc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三、發言內容儘量</a:t>
            </a:r>
            <a:r>
              <a:rPr lang="zh-TW" altLang="en-US" sz="1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扼要簡明</a:t>
            </a: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，勿作人身攻擊或侮罵諷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刺，</a:t>
            </a:r>
            <a:r>
              <a:rPr lang="zh-TW" altLang="en-US" sz="1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保持理性</a:t>
            </a: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、和氣態度。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四、</a:t>
            </a:r>
            <a:r>
              <a:rPr lang="zh-TW" altLang="en-US" sz="1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發言不限一次，但有兩人以上同時要求發言時，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12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尚未發言者優先發言。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五、發言人不聽主席制止或不服從大會主席之裁決時</a:t>
            </a:r>
          </a:p>
          <a:p>
            <a:pPr>
              <a:lnSpc>
                <a:spcPct val="130000"/>
              </a:lnSpc>
              <a:buClr>
                <a:schemeClr val="dk1"/>
              </a:buClr>
              <a:buSzPct val="39285"/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，由主席裁決喪失發言權。</a:t>
            </a:r>
          </a:p>
          <a:p>
            <a:pPr>
              <a:lnSpc>
                <a:spcPct val="130000"/>
              </a:lnSpc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六、因時間限制，大會主席裁決終止發言時，尚未發</a:t>
            </a:r>
          </a:p>
          <a:p>
            <a:pPr>
              <a:lnSpc>
                <a:spcPct val="130000"/>
              </a:lnSpc>
              <a:buClr>
                <a:schemeClr val="dk1"/>
              </a:buClr>
              <a:buSzPct val="39285"/>
              <a:buNone/>
            </a:pPr>
            <a:r>
              <a:rPr lang="zh-TW" altLang="en-US" sz="12800" dirty="0">
                <a:solidFill>
                  <a:schemeClr val="dk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Microsoft JhengHei"/>
                <a:sym typeface="Microsoft JhengHei"/>
              </a:rPr>
              <a:t>    言者不得發言，但可補提書面意見供大會參酌。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6991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47430" y="1742378"/>
            <a:ext cx="9520158" cy="4078319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endParaRPr lang="en-US" altLang="zh-TW" sz="90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zh-TW" altLang="en-US" sz="9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合作社服務近況</a:t>
            </a:r>
            <a:endParaRPr lang="en-US" altLang="zh-TW" sz="90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zh-TW" altLang="en-US" sz="9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操場跑道</a:t>
            </a:r>
            <a:r>
              <a:rPr lang="zh-TW" altLang="en-US" sz="9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近況</a:t>
            </a:r>
            <a:endParaRPr lang="en-US" altLang="zh-TW" sz="90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zh-TW" altLang="en-US" sz="9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學校</a:t>
            </a:r>
            <a:r>
              <a:rPr lang="zh-TW" altLang="en-US" sz="9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油漆</a:t>
            </a:r>
            <a:endParaRPr lang="en-US" altLang="zh-TW" sz="90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zh-TW" altLang="en-US" sz="9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高</a:t>
            </a:r>
            <a:r>
              <a:rPr lang="zh-TW" altLang="en-US" sz="9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中部八點到</a:t>
            </a:r>
            <a:r>
              <a:rPr lang="zh-TW" altLang="en-US" sz="9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校案子星期投票</a:t>
            </a:r>
            <a:endParaRPr lang="en-US" altLang="zh-TW" sz="90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zh-TW" altLang="en-US" sz="4400" dirty="0">
              <a:solidFill>
                <a:srgbClr val="FF0000"/>
              </a:solidFill>
            </a:endParaRP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C6E49D90-8F12-4AB1-BE71-144F2E01B5A5}"/>
              </a:ext>
            </a:extLst>
          </p:cNvPr>
          <p:cNvSpPr txBox="1">
            <a:spLocks/>
          </p:cNvSpPr>
          <p:nvPr/>
        </p:nvSpPr>
        <p:spPr>
          <a:xfrm>
            <a:off x="685800" y="764373"/>
            <a:ext cx="108204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微軟正黑體" panose="020B0604030504040204" pitchFamily="34" charset="-120"/>
                <a:cs typeface="+mj-cs"/>
              </a:defRPr>
            </a:lvl1pPr>
          </a:lstStyle>
          <a:p>
            <a:pPr algn="ctr"/>
            <a:r>
              <a:rPr lang="zh-TW" altLang="en-US" sz="6600" b="1" cap="none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軟正黑體" panose="020B0604030504040204" pitchFamily="34" charset="-120"/>
              </a:rPr>
              <a:t>班代大會</a:t>
            </a:r>
            <a:r>
              <a:rPr lang="en-US" altLang="zh-TW" sz="6600" b="1" cap="none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軟正黑體" panose="020B0604030504040204" pitchFamily="34" charset="-120"/>
              </a:rPr>
              <a:t>-</a:t>
            </a:r>
            <a:r>
              <a:rPr lang="zh-TW" altLang="en-US" sz="6600" b="1" cap="none" dirty="0" smtClean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軟正黑體" panose="020B0604030504040204" pitchFamily="34" charset="-120"/>
              </a:rPr>
              <a:t>進度報告</a:t>
            </a:r>
            <a:endParaRPr lang="zh-TW" altLang="en-US" sz="6600" b="1" cap="none" dirty="0">
              <a:ln w="10160">
                <a:solidFill>
                  <a:schemeClr val="accent5"/>
                </a:solidFill>
                <a:prstDash val="solid"/>
              </a:ln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469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934065" y="1170039"/>
            <a:ext cx="85442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altLang="zh-TW" sz="44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內容版面配置區 2"/>
          <p:cNvSpPr>
            <a:spLocks noGrp="1"/>
          </p:cNvSpPr>
          <p:nvPr>
            <p:ph idx="4294967295"/>
          </p:nvPr>
        </p:nvSpPr>
        <p:spPr>
          <a:xfrm>
            <a:off x="-1023821" y="2251587"/>
            <a:ext cx="10747925" cy="983226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US" altLang="zh-TW" sz="90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6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合作社服務近況  </a:t>
            </a:r>
            <a:r>
              <a:rPr lang="zh-TW" altLang="en-US" sz="1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工作人員</a:t>
            </a:r>
            <a:r>
              <a:rPr lang="zh-TW" altLang="en-US" sz="1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服務</a:t>
            </a:r>
            <a:r>
              <a:rPr lang="zh-TW" altLang="en-US" sz="1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調查</a:t>
            </a:r>
            <a:endParaRPr lang="zh-TW" altLang="en-US" sz="1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sz="160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zh-TW" altLang="en-US" sz="44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0125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934065" y="1170039"/>
            <a:ext cx="85442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altLang="zh-TW" sz="44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內容版面配置區 2"/>
          <p:cNvSpPr>
            <a:spLocks noGrp="1"/>
          </p:cNvSpPr>
          <p:nvPr>
            <p:ph idx="4294967295"/>
          </p:nvPr>
        </p:nvSpPr>
        <p:spPr>
          <a:xfrm>
            <a:off x="-207743" y="2349909"/>
            <a:ext cx="12173601" cy="983226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US" altLang="zh-TW" sz="90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16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操場近況   </a:t>
            </a:r>
            <a:r>
              <a:rPr lang="zh-TW" altLang="en-US" sz="16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整修狀況、</a:t>
            </a:r>
            <a:r>
              <a:rPr lang="zh-TW" altLang="en-US" sz="16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安全提醒、影響範圍</a:t>
            </a:r>
            <a:r>
              <a:rPr lang="zh-TW" altLang="en-US" sz="160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endParaRPr lang="en-US" altLang="zh-TW" sz="16000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zh-TW" altLang="en-US" sz="44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7283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lery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TM10001114[[fn=圖庫]]</Template>
  <TotalTime>351</TotalTime>
  <Words>316</Words>
  <Application>Microsoft Office PowerPoint</Application>
  <PresentationFormat>寬螢幕</PresentationFormat>
  <Paragraphs>52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20" baseType="lpstr">
      <vt:lpstr>微軟正黑體</vt:lpstr>
      <vt:lpstr>微軟正黑體</vt:lpstr>
      <vt:lpstr>新細明體</vt:lpstr>
      <vt:lpstr>標楷體</vt:lpstr>
      <vt:lpstr>3 of 9 Barcode</vt:lpstr>
      <vt:lpstr>Arial</vt:lpstr>
      <vt:lpstr>Palatino Linotype</vt:lpstr>
      <vt:lpstr>Gallery</vt:lpstr>
      <vt:lpstr>PowerPoint 簡報</vt:lpstr>
      <vt:lpstr>會議議程</vt:lpstr>
      <vt:lpstr>會議規則</vt:lpstr>
      <vt:lpstr>會議規則</vt:lpstr>
      <vt:lpstr>會議規則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班代大會</dc:title>
  <dc:creator>user</dc:creator>
  <cp:lastModifiedBy>user</cp:lastModifiedBy>
  <cp:revision>32</cp:revision>
  <dcterms:created xsi:type="dcterms:W3CDTF">2018-09-03T09:30:35Z</dcterms:created>
  <dcterms:modified xsi:type="dcterms:W3CDTF">2019-03-06T10:02:56Z</dcterms:modified>
</cp:coreProperties>
</file>