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16"/>
  </p:notesMasterIdLst>
  <p:sldIdLst>
    <p:sldId id="256" r:id="rId2"/>
    <p:sldId id="267" r:id="rId3"/>
    <p:sldId id="270" r:id="rId4"/>
    <p:sldId id="271" r:id="rId5"/>
    <p:sldId id="272" r:id="rId6"/>
    <p:sldId id="273" r:id="rId7"/>
    <p:sldId id="261" r:id="rId8"/>
    <p:sldId id="280" r:id="rId9"/>
    <p:sldId id="275" r:id="rId10"/>
    <p:sldId id="283" r:id="rId11"/>
    <p:sldId id="281" r:id="rId12"/>
    <p:sldId id="278" r:id="rId13"/>
    <p:sldId id="282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4284" autoAdjust="0"/>
  </p:normalViewPr>
  <p:slideViewPr>
    <p:cSldViewPr snapToGrid="0">
      <p:cViewPr varScale="1">
        <p:scale>
          <a:sx n="97" d="100"/>
          <a:sy n="97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fld id="{3FDA70F6-84DD-4A55-A47F-17A3302DDD94}" type="datetimeFigureOut">
              <a:rPr lang="zh-TW" altLang="en-US" smtClean="0"/>
              <a:pPr/>
              <a:t>2019/6/5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fld id="{D69911D9-45AB-43F9-A012-4F6315C069C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987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收集意見 利與弊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11D9-45AB-43F9-A012-4F6315C069C5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3259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垃圾食物問題</a:t>
            </a:r>
            <a:endParaRPr lang="en-US" altLang="zh-TW" dirty="0" smtClean="0"/>
          </a:p>
          <a:p>
            <a:r>
              <a:rPr lang="zh-TW" altLang="en-US" dirty="0" smtClean="0"/>
              <a:t>服務態度     總務處要求一起看監視器  人事時地物  或 抵達現場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11D9-45AB-43F9-A012-4F6315C069C5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797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90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2019/6/5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70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2019/6/5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645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87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2019/6/5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55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17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2019/6/5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19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2019/6/5</a:t>
            </a:fld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92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41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2019/6/5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50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2019/6/5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97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7CB4D6F0-62DD-44C0-8EA1-08D720BDF02C}" type="datetimeFigureOut">
              <a:rPr lang="zh-TW" altLang="en-US" smtClean="0"/>
              <a:pPr/>
              <a:t>2019/6/5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4D6F0-62DD-44C0-8EA1-08D720BDF02C}" type="datetimeFigureOut">
              <a:rPr lang="zh-TW" altLang="en-US" smtClean="0"/>
              <a:pPr/>
              <a:t>2019/6/5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66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 rot="21406220">
            <a:off x="2673087" y="1602440"/>
            <a:ext cx="9331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１０７學年度</a:t>
            </a:r>
            <a:r>
              <a:rPr lang="zh-TW" altLang="en-US" sz="6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endParaRPr lang="en-US" altLang="zh-TW" sz="60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第</a:t>
            </a:r>
            <a:r>
              <a:rPr lang="zh-TW" altLang="en-US" sz="6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次班代大會</a:t>
            </a:r>
            <a:endParaRPr lang="zh-TW" altLang="en-US" sz="60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112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588669" y="2389238"/>
            <a:ext cx="10747925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7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合作社</a:t>
            </a:r>
            <a:r>
              <a:rPr lang="zh-TW" altLang="en-US" sz="17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問題</a:t>
            </a:r>
            <a:endParaRPr lang="en-US" altLang="zh-TW" sz="17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altLang="zh-TW" sz="17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zh-TW" altLang="en-US" sz="4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193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588669" y="2389238"/>
            <a:ext cx="10747925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正副主席資格問</a:t>
            </a:r>
            <a:r>
              <a:rPr lang="zh-TW" altLang="en-US" sz="1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題</a:t>
            </a:r>
            <a:endParaRPr lang="en-US" altLang="zh-TW" sz="16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sz="4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40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3403227" y="1750141"/>
            <a:ext cx="12173601" cy="2005781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1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提案討論 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360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3074" y="2827329"/>
            <a:ext cx="9520158" cy="1845452"/>
          </a:xfrm>
        </p:spPr>
        <p:txBody>
          <a:bodyPr>
            <a:normAutofit fontScale="90000"/>
          </a:bodyPr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增加販賣機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男廁新建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隔板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冷氣提早開放使用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85800" y="1034696"/>
            <a:ext cx="10394707" cy="1218647"/>
          </a:xfrm>
        </p:spPr>
        <p:txBody>
          <a:bodyPr>
            <a:normAutofit lnSpcReduction="10000"/>
          </a:bodyPr>
          <a:lstStyle/>
          <a:p>
            <a:r>
              <a:rPr lang="zh-TW" altLang="en-US" sz="6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提案單回覆</a:t>
            </a:r>
            <a:endParaRPr lang="zh-TW" altLang="en-US" sz="6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5927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2576052" y="1254131"/>
            <a:ext cx="741352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臨時動議</a:t>
            </a:r>
            <a:r>
              <a:rPr lang="zh-TW" altLang="en-US" sz="6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　　</a:t>
            </a:r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/>
            </a:r>
            <a:b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</a:b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5795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99A981-F3B1-46BF-BBA0-FAC40BD4A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163" y="709507"/>
            <a:ext cx="9520158" cy="1049235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會議議程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406C8A3-DEFC-4ED5-B190-F5CFF1E0A532}"/>
              </a:ext>
            </a:extLst>
          </p:cNvPr>
          <p:cNvSpPr txBox="1"/>
          <p:nvPr/>
        </p:nvSpPr>
        <p:spPr>
          <a:xfrm>
            <a:off x="3203131" y="2122536"/>
            <a:ext cx="53622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en-US" altLang="zh-TW" sz="36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  <a:sym typeface="Microsoft JhengHei"/>
            </a:endParaRPr>
          </a:p>
          <a:p>
            <a:pPr algn="ctr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班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聯會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報告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  <a:sym typeface="Microsoft JhengHei"/>
            </a:endParaRPr>
          </a:p>
          <a:p>
            <a:pPr algn="ctr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提案討論</a:t>
            </a:r>
          </a:p>
          <a:p>
            <a:pPr algn="ctr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臨時動議</a:t>
            </a:r>
          </a:p>
          <a:p>
            <a:pPr>
              <a:buNone/>
            </a:pP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en-US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31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7678B-4C58-4450-A4B2-378BB22CC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會議規則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C697CE9-CEEC-469D-98BD-CFAB7BDCF67A}"/>
              </a:ext>
            </a:extLst>
          </p:cNvPr>
          <p:cNvSpPr txBox="1"/>
          <p:nvPr/>
        </p:nvSpPr>
        <p:spPr>
          <a:xfrm>
            <a:off x="891821" y="1837765"/>
            <a:ext cx="10103557" cy="2899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93131">
              <a:lnSpc>
                <a:spcPct val="130000"/>
              </a:lnSpc>
              <a:buClr>
                <a:schemeClr val="dk1"/>
              </a:buClr>
              <a:buSzPct val="31428"/>
            </a:pPr>
            <a:r>
              <a:rPr lang="zh-TW" altLang="en-US" sz="36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壹、提案：</a:t>
            </a:r>
          </a:p>
          <a:p>
            <a:pPr>
              <a:lnSpc>
                <a:spcPct val="130000"/>
              </a:lnSpc>
            </a:pPr>
            <a:r>
              <a:rPr lang="zh-TW" altLang="en-US" sz="36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一、一般提案應先經主席徵求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出席人數三</a:t>
            </a:r>
          </a:p>
          <a:p>
            <a:pPr>
              <a:lnSpc>
                <a:spcPct val="130000"/>
              </a:lnSpc>
            </a:pP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分之一以上之附議</a:t>
            </a:r>
            <a:r>
              <a:rPr lang="zh-TW" altLang="en-US" sz="36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後成立。</a:t>
            </a:r>
          </a:p>
          <a:p>
            <a:pPr indent="-93131">
              <a:lnSpc>
                <a:spcPct val="130000"/>
              </a:lnSpc>
              <a:buClr>
                <a:schemeClr val="dk1"/>
              </a:buClr>
              <a:buSzPct val="31428"/>
            </a:pPr>
            <a:endParaRPr lang="zh-TW" altLang="en-US" sz="36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214387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E290BA-149A-477F-B0F8-75C23BAA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會議規則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ACF80E2-1F34-4FDD-803C-6C65F1ED36C5}"/>
              </a:ext>
            </a:extLst>
          </p:cNvPr>
          <p:cNvSpPr txBox="1"/>
          <p:nvPr/>
        </p:nvSpPr>
        <p:spPr>
          <a:xfrm>
            <a:off x="685801" y="1693333"/>
            <a:ext cx="115061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Clr>
                <a:schemeClr val="dk1"/>
              </a:buClr>
              <a:buSzPct val="36666"/>
              <a:buNone/>
            </a:pPr>
            <a:r>
              <a:rPr lang="zh-TW" altLang="en-US" sz="32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貳、表決：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會員代表大會之開會及決議依據新北市立永  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平高級中學學生班級自治聯合會組織章程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第二十條</a:t>
            </a:r>
            <a:r>
              <a:rPr lang="en-US" altLang="zh-TW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—</a:t>
            </a: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班代大會之決議，應有會員代表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二分之一以上出席，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出席人數過半數或相</a:t>
            </a:r>
          </a:p>
          <a:p>
            <a:pPr marL="404697" indent="0" algn="just">
              <a:lnSpc>
                <a:spcPct val="100000"/>
              </a:lnSpc>
              <a:buNone/>
            </a:pPr>
            <a:r>
              <a:rPr lang="en-US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對多數之同意行之。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615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CCC6C9-F6AA-428A-80E1-58CC133DA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會議規則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024ACF-A41A-4181-B70C-134F6051C4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6733" y="1927929"/>
            <a:ext cx="10394707" cy="331118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buClr>
                <a:schemeClr val="dk1"/>
              </a:buClr>
              <a:buSzPct val="34375"/>
              <a:buNone/>
            </a:pPr>
            <a:r>
              <a:rPr lang="zh-TW" altLang="en-US" sz="32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參、發言：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ct val="34375"/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一、發言需主席同意取得發言權。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二、每人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發言時間不得超過兩分鐘</a:t>
            </a: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，時間終了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無論發言是否完畢應即停止發言，由下位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發言者發言。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62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2572F7-88CB-4349-84F8-636D6CE488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1934" y="259644"/>
            <a:ext cx="10749844" cy="52955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三、發言內容儘量</a:t>
            </a: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扼要簡明</a:t>
            </a: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，勿作人身攻擊或侮罵諷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刺，</a:t>
            </a: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保持理性</a:t>
            </a: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、和氣態度。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四、</a:t>
            </a: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發言不限一次，但有兩人以上同時要求發言時，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尚未發言者優先發言。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五、發言人不聽主席制止或不服從大會主席之裁決時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ct val="39285"/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，由主席裁決喪失發言權。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六、因時間限制，大會主席裁決終止發言時，尚未發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ct val="39285"/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言者不得發言，但可補提書面意見供大會參酌。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99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47430" y="1742378"/>
            <a:ext cx="9520158" cy="40783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32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操場進度</a:t>
            </a:r>
            <a:endParaRPr lang="en-U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學校推行手機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盒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合作社問題</a:t>
            </a:r>
            <a:endParaRPr lang="en-U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下屆正副主席資格問題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C6E49D90-8F12-4AB1-BE71-144F2E01B5A5}"/>
              </a:ext>
            </a:extLst>
          </p:cNvPr>
          <p:cNvSpPr txBox="1">
            <a:spLocks/>
          </p:cNvSpPr>
          <p:nvPr/>
        </p:nvSpPr>
        <p:spPr>
          <a:xfrm>
            <a:off x="685800" y="764373"/>
            <a:ext cx="108204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6600" b="1" cap="none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</a:rPr>
              <a:t>班聯會報告</a:t>
            </a:r>
            <a:endParaRPr lang="zh-TW" altLang="en-US" sz="6600" b="1" cap="none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469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207743" y="2349909"/>
            <a:ext cx="12173601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操場近況   </a:t>
            </a:r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整修狀況、安全提醒、影響範圍   </a:t>
            </a:r>
            <a:endParaRPr lang="en-US" altLang="zh-TW" sz="16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sz="4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72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588669" y="2389238"/>
            <a:ext cx="10747925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學校打算推行</a:t>
            </a:r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手機</a:t>
            </a:r>
            <a:r>
              <a:rPr lang="zh-TW" altLang="en-US" sz="1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盒</a:t>
            </a:r>
            <a:endParaRPr lang="en-US" altLang="zh-TW" sz="16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sz="4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12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533</TotalTime>
  <Words>319</Words>
  <Application>Microsoft Office PowerPoint</Application>
  <PresentationFormat>寬螢幕</PresentationFormat>
  <Paragraphs>60</Paragraphs>
  <Slides>14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Microsoft JhengHei</vt:lpstr>
      <vt:lpstr>Microsoft JhengHei</vt:lpstr>
      <vt:lpstr>新細明體</vt:lpstr>
      <vt:lpstr>標楷體</vt:lpstr>
      <vt:lpstr>3 of 9 Barcode</vt:lpstr>
      <vt:lpstr>Arial</vt:lpstr>
      <vt:lpstr>Palatino Linotype</vt:lpstr>
      <vt:lpstr>Gallery</vt:lpstr>
      <vt:lpstr>PowerPoint 簡報</vt:lpstr>
      <vt:lpstr>會議議程</vt:lpstr>
      <vt:lpstr>會議規則</vt:lpstr>
      <vt:lpstr>會議規則</vt:lpstr>
      <vt:lpstr>會議規則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增加販賣機 男廁新建隔板 冷氣提早開放使用 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班代大會</dc:title>
  <dc:creator>user</dc:creator>
  <cp:lastModifiedBy>user</cp:lastModifiedBy>
  <cp:revision>48</cp:revision>
  <dcterms:created xsi:type="dcterms:W3CDTF">2018-09-03T09:30:35Z</dcterms:created>
  <dcterms:modified xsi:type="dcterms:W3CDTF">2019-06-05T09:12:52Z</dcterms:modified>
</cp:coreProperties>
</file>