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4.jpg" ContentType="image/gif"/>
  <Override PartName="/ppt/media/image25.jpg" ContentType="image/gif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464D3BC-7004-4A3B-BAB9-225BCAAAACA0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A39"/>
    <a:srgbClr val="31859C"/>
    <a:srgbClr val="78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D5954-C71C-408A-906F-C9D5ADE5AE2E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4BAC-99EB-442B-9647-A2ED4F836C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8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4BAC-99EB-442B-9647-A2ED4F836C8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66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4BAC-99EB-442B-9647-A2ED4F836C8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17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4BAC-99EB-442B-9647-A2ED4F836C8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99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4BAC-99EB-442B-9647-A2ED4F836C8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44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4BAC-99EB-442B-9647-A2ED4F836C8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51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4BAC-99EB-442B-9647-A2ED4F836C8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93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4BAC-99EB-442B-9647-A2ED4F836C8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3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2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43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64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94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87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50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00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06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35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18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65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FCB7-A3DC-4BED-90E2-4A73130A1B1C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5F10-BB4C-402E-A4BE-BA35BF7B7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76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康楷體W5" pitchFamily="65" charset="-120"/>
                <a:ea typeface="華康康楷體W5" pitchFamily="65" charset="-120"/>
              </a:rPr>
              <a:t>技藝班心得分享</a:t>
            </a:r>
            <a:endParaRPr lang="zh-TW" altLang="en-US" sz="72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華康康楷體W5" pitchFamily="65" charset="-120"/>
              <a:ea typeface="華康康楷體W5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72000" y="4509120"/>
            <a:ext cx="3776464" cy="1705744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智光</a:t>
            </a:r>
            <a:r>
              <a:rPr lang="zh-TW" altLang="en-US" sz="28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商工 中餐</a:t>
            </a:r>
            <a:r>
              <a:rPr lang="en-US" altLang="zh-TW" sz="28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.</a:t>
            </a:r>
            <a:r>
              <a:rPr lang="zh-TW" altLang="en-US" sz="28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烘培班 </a:t>
            </a:r>
            <a:endParaRPr lang="en-US" altLang="zh-TW" sz="2800" dirty="0" smtClean="0">
              <a:solidFill>
                <a:srgbClr val="FF0000"/>
              </a:solidFill>
              <a:latin typeface="華康布丁體" pitchFamily="81" charset="-120"/>
              <a:ea typeface="華康布丁體" pitchFamily="81" charset="-12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91245</a:t>
            </a:r>
            <a:r>
              <a:rPr lang="zh-TW" altLang="en-US" sz="2800" dirty="0" smtClean="0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 簡榕妤</a:t>
            </a:r>
            <a:endParaRPr lang="zh-TW" altLang="en-US" sz="2800" dirty="0">
              <a:solidFill>
                <a:srgbClr val="FF0000"/>
              </a:solidFill>
              <a:latin typeface="華康布丁體" pitchFamily="81" charset="-120"/>
              <a:ea typeface="華康布丁體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2057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  <a:latin typeface="華康正顏楷體W5(P)" pitchFamily="66" charset="-120"/>
                <a:ea typeface="華康正顏楷體W5(P)" pitchFamily="66" charset="-120"/>
              </a:rPr>
              <a:t>105</a:t>
            </a:r>
            <a:r>
              <a:rPr lang="zh-TW" altLang="en-US" sz="4800" dirty="0" smtClean="0">
                <a:solidFill>
                  <a:srgbClr val="0070C0"/>
                </a:solidFill>
                <a:latin typeface="華康正顏楷體W5(P)" pitchFamily="66" charset="-120"/>
                <a:ea typeface="華康正顏楷體W5(P)" pitchFamily="66" charset="-120"/>
              </a:rPr>
              <a:t>上學期中餐班課程照片</a:t>
            </a:r>
            <a:endParaRPr lang="zh-TW" altLang="en-US" sz="4800" dirty="0">
              <a:solidFill>
                <a:srgbClr val="0070C0"/>
              </a:solidFill>
              <a:latin typeface="華康正顏楷體W5(P)" pitchFamily="66" charset="-120"/>
              <a:ea typeface="華康正顏楷體W5(P)" pitchFamily="66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24595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6" y="1484784"/>
            <a:ext cx="3308176" cy="248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3672408" cy="207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0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87624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00B050"/>
                </a:solidFill>
                <a:latin typeface="華康正顏楷體W5(P)" pitchFamily="66" charset="-120"/>
                <a:ea typeface="華康正顏楷體W5(P)" pitchFamily="66" charset="-120"/>
              </a:rPr>
              <a:t>飲調課程</a:t>
            </a:r>
            <a:r>
              <a:rPr lang="en-US" altLang="zh-TW" sz="2800" dirty="0" smtClean="0">
                <a:solidFill>
                  <a:srgbClr val="00B050"/>
                </a:solidFill>
                <a:latin typeface="華康正顏楷體W5(P)" pitchFamily="66" charset="-120"/>
                <a:ea typeface="華康正顏楷體W5(P)" pitchFamily="66" charset="-120"/>
              </a:rPr>
              <a:t>:</a:t>
            </a:r>
            <a:r>
              <a:rPr lang="zh-TW" altLang="en-US" sz="2800" dirty="0" smtClean="0">
                <a:solidFill>
                  <a:srgbClr val="00B050"/>
                </a:solidFill>
                <a:latin typeface="華康正顏楷體W5(P)" pitchFamily="66" charset="-120"/>
                <a:ea typeface="華康正顏楷體W5(P)" pitchFamily="66" charset="-120"/>
              </a:rPr>
              <a:t>冰咖啡、鳳梨蛋蜜汁、冰奶泡紅茶</a:t>
            </a:r>
            <a:endParaRPr lang="zh-TW" altLang="en-US" sz="2800" dirty="0">
              <a:solidFill>
                <a:srgbClr val="00B050"/>
              </a:solidFill>
              <a:latin typeface="華康正顏楷體W5(P)" pitchFamily="66" charset="-120"/>
              <a:ea typeface="華康正顏楷體W5(P)" pitchFamily="66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754760" cy="281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93894"/>
            <a:ext cx="3672408" cy="207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971600" y="382039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B050"/>
                </a:solidFill>
                <a:latin typeface="華康正顏楷體W5(P)" pitchFamily="66" charset="-120"/>
                <a:ea typeface="華康正顏楷體W5(P)" pitchFamily="66" charset="-120"/>
              </a:rPr>
              <a:t>餐服教學</a:t>
            </a:r>
            <a:endParaRPr lang="zh-TW" altLang="en-US" sz="3600" dirty="0">
              <a:solidFill>
                <a:srgbClr val="00B050"/>
              </a:solidFill>
              <a:latin typeface="華康正顏楷體W5(P)" pitchFamily="66" charset="-120"/>
              <a:ea typeface="華康正顏楷體W5(P)" pitchFamily="66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12380"/>
            <a:ext cx="3816424" cy="208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5508104" y="3820399"/>
            <a:ext cx="225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正顏楷體W5(P)" pitchFamily="66" charset="-120"/>
                <a:ea typeface="華康正顏楷體W5(P)" pitchFamily="66" charset="-120"/>
              </a:rPr>
              <a:t>鋪床教學</a:t>
            </a:r>
            <a:endParaRPr lang="zh-TW" altLang="en-US" sz="3200" dirty="0">
              <a:solidFill>
                <a:srgbClr val="00B050"/>
              </a:solidFill>
              <a:latin typeface="華康正顏楷體W5(P)" pitchFamily="66" charset="-120"/>
              <a:ea typeface="華康正顏楷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正顏楷體W5(P)" pitchFamily="66" charset="-120"/>
                <a:ea typeface="華康正顏楷體W5(P)" pitchFamily="66" charset="-120"/>
              </a:rPr>
              <a:t>下學期烘培課程照片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華康正顏楷體W5(P)" pitchFamily="66" charset="-120"/>
              <a:ea typeface="華康正顏楷體W5(P)" pitchFamily="66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2" y="1268760"/>
            <a:ext cx="4038600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74" y="1157288"/>
            <a:ext cx="4038599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8" y="3874463"/>
            <a:ext cx="4227962" cy="237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74463"/>
            <a:ext cx="3816424" cy="214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8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9189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華康正顏楷體W5" pitchFamily="65" charset="-120"/>
                <a:ea typeface="華康正顏楷體W5" pitchFamily="65" charset="-120"/>
              </a:rPr>
              <a:t>成果展訓練成品照片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59061"/>
            <a:ext cx="2574857" cy="193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38016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74800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60537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63440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3149716"/>
            <a:ext cx="2268252" cy="170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1" y="5060710"/>
            <a:ext cx="1847190" cy="138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489578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1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701A39"/>
                </a:solidFill>
                <a:effectLst>
                  <a:reflection blurRad="6350" stA="55000" endA="300" endPos="45500" dir="5400000" sy="-100000" algn="bl" rotWithShape="0"/>
                </a:effectLst>
                <a:latin typeface="華康正顏楷體W5" pitchFamily="65" charset="-120"/>
                <a:ea typeface="華康正顏楷體W5" pitchFamily="65" charset="-120"/>
              </a:rPr>
              <a:t>心得感想</a:t>
            </a:r>
            <a:endParaRPr lang="zh-TW" altLang="en-US" sz="4800" dirty="0">
              <a:solidFill>
                <a:srgbClr val="701A39"/>
              </a:solidFill>
              <a:effectLst>
                <a:reflection blurRad="6350" stA="55000" endA="300" endPos="45500" dir="5400000" sy="-100000" algn="bl" rotWithShape="0"/>
              </a:effectLst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1331" y="2116013"/>
            <a:ext cx="8436953" cy="4741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雖然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很多同學</a:t>
            </a: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覺得這個技能不是很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適合自己而中途放棄不想學</a:t>
            </a:r>
            <a:endParaRPr lang="en-US" altLang="zh-TW" sz="3600" dirty="0" smtClean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華康流風體W3" pitchFamily="65" charset="-120"/>
              <a:ea typeface="華康流風體W3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但想留下來的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依然為自己的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理想不斷持續的努力</a:t>
            </a:r>
            <a:endParaRPr lang="en-US" altLang="zh-TW" sz="3600" dirty="0" smtClean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華康流風體W3" pitchFamily="65" charset="-120"/>
              <a:ea typeface="華康流風體W3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那些人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的努力將會成為我們的精神典範</a:t>
            </a:r>
            <a:endParaRPr lang="en-US" altLang="zh-TW" sz="3600" dirty="0" smtClean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華康流風體W3" pitchFamily="65" charset="-120"/>
              <a:ea typeface="華康流風體W3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如果那些只是來玩的學弟妹們</a:t>
            </a:r>
            <a:endParaRPr lang="en-US" altLang="zh-TW" sz="3600" dirty="0" smtClean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華康流風體W3" pitchFamily="65" charset="-120"/>
              <a:ea typeface="華康流風體W3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那請你們就</a:t>
            </a: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把機會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給要</a:t>
            </a: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學習的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流風體W3" pitchFamily="65" charset="-120"/>
                <a:ea typeface="華康流風體W3" pitchFamily="65" charset="-120"/>
              </a:rPr>
              <a:t>人讓他們能夠完成他們夢寐以求的夢想</a:t>
            </a:r>
            <a:endParaRPr lang="en-US" altLang="zh-TW" sz="3600" dirty="0" smtClean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華康流風體W3" pitchFamily="65" charset="-120"/>
              <a:ea typeface="華康流風體W3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4" y="0"/>
            <a:ext cx="1800200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714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感謝的話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華康娃娃體W7(P)" panose="040B0700000000000000" pitchFamily="82" charset="-120"/>
              <a:ea typeface="華康娃娃體W7(P)" panose="040B07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我要感謝李佩芬老師在這一年來帶領我們去上技藝班，也謝謝老師這兩年來細心教導</a:t>
            </a:r>
            <a:endParaRPr lang="en-US" altLang="zh-TW" sz="3600" dirty="0">
              <a:solidFill>
                <a:srgbClr val="002060"/>
              </a:solidFill>
              <a:latin typeface="華康娃娃體W7(P)" panose="040B0700000000000000" pitchFamily="82" charset="-120"/>
              <a:ea typeface="華康娃娃體W7(P)" panose="040B0700000000000000" pitchFamily="82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我還要</a:t>
            </a:r>
            <a:r>
              <a:rPr lang="zh-TW" altLang="en-US" sz="3600" dirty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感</a:t>
            </a:r>
            <a:r>
              <a:rPr lang="zh-TW" altLang="en-US" sz="3600" dirty="0" smtClean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謝孫翊淳老師教會了我很多關於餐飲的知識，她讓我知道要如何掌握火侯的大小、處理食材的方法、擺盤的技巧</a:t>
            </a:r>
            <a:r>
              <a:rPr lang="en-US" altLang="zh-TW" sz="3600" dirty="0" smtClean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…</a:t>
            </a:r>
            <a:r>
              <a:rPr lang="zh-TW" altLang="en-US" sz="3600" dirty="0" smtClean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等，</a:t>
            </a:r>
            <a:r>
              <a:rPr lang="zh-TW" altLang="en-US" sz="3600" dirty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使我獲益良多，希望未來升上高職可以再學到更</a:t>
            </a:r>
            <a:r>
              <a:rPr lang="zh-TW" altLang="en-US" sz="3600" dirty="0" smtClean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多有關</a:t>
            </a:r>
            <a:r>
              <a:rPr lang="zh-TW" altLang="en-US" sz="3600" dirty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餐飲的</a:t>
            </a:r>
            <a:r>
              <a:rPr lang="zh-TW" altLang="en-US" sz="3600" dirty="0" smtClean="0">
                <a:solidFill>
                  <a:srgbClr val="002060"/>
                </a:solidFill>
                <a:latin typeface="華康娃娃體W7(P)" panose="040B0700000000000000" pitchFamily="82" charset="-120"/>
                <a:ea typeface="華康娃娃體W7(P)" panose="040B0700000000000000" pitchFamily="82" charset="-120"/>
              </a:rPr>
              <a:t>知識。</a:t>
            </a:r>
            <a:endParaRPr lang="en-US" altLang="zh-TW" sz="3600" dirty="0" smtClean="0">
              <a:solidFill>
                <a:srgbClr val="002060"/>
              </a:solidFill>
              <a:latin typeface="華康娃娃體W7(P)" panose="040B0700000000000000" pitchFamily="82" charset="-120"/>
              <a:ea typeface="華康娃娃體W7(P)" panose="040B0700000000000000" pitchFamily="82" charset="-120"/>
            </a:endParaRPr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04"/>
            <a:ext cx="1224136" cy="16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131840" y="2420888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/>
              <a:t>END</a:t>
            </a:r>
            <a:endParaRPr lang="zh-TW" altLang="en-US" sz="9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81048"/>
            <a:ext cx="2095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221</Words>
  <Application>Microsoft Office PowerPoint</Application>
  <PresentationFormat>如螢幕大小 (4:3)</PresentationFormat>
  <Paragraphs>26</Paragraphs>
  <Slides>8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技藝班心得分享</vt:lpstr>
      <vt:lpstr>105上學期中餐班課程照片</vt:lpstr>
      <vt:lpstr>飲調課程:冰咖啡、鳳梨蛋蜜汁、冰奶泡紅茶</vt:lpstr>
      <vt:lpstr>下學期烘培課程照片</vt:lpstr>
      <vt:lpstr>成果展訓練成品照片</vt:lpstr>
      <vt:lpstr>心得感想</vt:lpstr>
      <vt:lpstr>感謝的話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技藝班心得分享</dc:title>
  <dc:creator>YPHSuSER</dc:creator>
  <cp:lastModifiedBy>user</cp:lastModifiedBy>
  <cp:revision>30</cp:revision>
  <dcterms:created xsi:type="dcterms:W3CDTF">2017-05-22T06:48:08Z</dcterms:created>
  <dcterms:modified xsi:type="dcterms:W3CDTF">2017-05-25T09:03:53Z</dcterms:modified>
</cp:coreProperties>
</file>