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6DF49D-37ED-4C46-B7AD-9653B3B9318C}" type="datetimeFigureOut">
              <a:rPr lang="zh-TW" altLang="en-US" smtClean="0"/>
              <a:t>2017/3/16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2DC201-C5FA-4A7D-A52A-9DE24E46F46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67744" y="332656"/>
            <a:ext cx="6172200" cy="1894362"/>
          </a:xfrm>
        </p:spPr>
        <p:txBody>
          <a:bodyPr>
            <a:normAutofit/>
          </a:bodyPr>
          <a:lstStyle/>
          <a:p>
            <a:r>
              <a:rPr lang="zh-TW" altLang="en-US" sz="8800" b="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準備會考</a:t>
            </a:r>
            <a:endParaRPr lang="zh-TW" altLang="en-US" sz="8800" b="0" dirty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zh-TW" sz="4000" dirty="0" smtClean="0"/>
              <a:t>By</a:t>
            </a:r>
            <a:r>
              <a:rPr lang="zh-TW" altLang="en-US" sz="4000" dirty="0" smtClean="0"/>
              <a:t>胡材溢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9316" y="764704"/>
            <a:ext cx="8208912" cy="1656184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b="1" dirty="0" smtClean="0">
                <a:latin typeface="微軟正黑體" pitchFamily="34" charset="-120"/>
                <a:ea typeface="微軟正黑體" pitchFamily="34" charset="-120"/>
              </a:rPr>
              <a:t>考試三要訣</a:t>
            </a:r>
            <a:endParaRPr lang="zh-TW" altLang="en-US" sz="5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55576" y="2924944"/>
            <a:ext cx="202276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9600" b="1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快！</a:t>
            </a:r>
            <a:endParaRPr lang="zh-TW" altLang="en-US" sz="96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3246957" y="2967335"/>
            <a:ext cx="265008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9600" b="1" cap="none" spc="0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狠！</a:t>
            </a:r>
            <a:endParaRPr lang="zh-TW" altLang="en-US" sz="96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5868144" y="2996952"/>
            <a:ext cx="265008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9600" b="1" cap="none" spc="0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準！</a:t>
            </a:r>
            <a:endParaRPr lang="zh-TW" altLang="en-US" sz="96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83568" y="476672"/>
            <a:ext cx="7467600" cy="5472608"/>
          </a:xfrm>
        </p:spPr>
        <p:txBody>
          <a:bodyPr>
            <a:normAutofit fontScale="85000" lnSpcReduction="20000"/>
          </a:bodyPr>
          <a:lstStyle/>
          <a:p>
            <a:endParaRPr lang="en-US" altLang="zh-TW" sz="5400" dirty="0" smtClean="0"/>
          </a:p>
          <a:p>
            <a:r>
              <a:rPr lang="en-US" altLang="zh-TW" sz="5400" dirty="0" smtClean="0"/>
              <a:t>1</a:t>
            </a:r>
            <a:r>
              <a:rPr lang="en-US" altLang="zh-TW" sz="5400" dirty="0" smtClean="0"/>
              <a:t>.</a:t>
            </a:r>
            <a:r>
              <a:rPr lang="zh-TW" altLang="en-US" sz="5400" dirty="0" smtClean="0"/>
              <a:t>課本、習作</a:t>
            </a:r>
            <a:endParaRPr lang="en-US" altLang="zh-TW" sz="5400" dirty="0" smtClean="0"/>
          </a:p>
          <a:p>
            <a:endParaRPr lang="en-US" altLang="zh-TW" sz="5400" dirty="0" smtClean="0"/>
          </a:p>
          <a:p>
            <a:r>
              <a:rPr lang="en-US" altLang="zh-TW" sz="5400" dirty="0" smtClean="0"/>
              <a:t>2.</a:t>
            </a:r>
            <a:r>
              <a:rPr lang="zh-TW" altLang="en-US" sz="5400" dirty="0" smtClean="0"/>
              <a:t>小範圍講義</a:t>
            </a:r>
            <a:endParaRPr lang="en-US" altLang="zh-TW" sz="5400" dirty="0" smtClean="0"/>
          </a:p>
          <a:p>
            <a:endParaRPr lang="en-US" altLang="zh-TW" sz="5400" dirty="0" smtClean="0"/>
          </a:p>
          <a:p>
            <a:r>
              <a:rPr lang="en-US" altLang="zh-TW" sz="5400" dirty="0" smtClean="0"/>
              <a:t>3.</a:t>
            </a:r>
            <a:r>
              <a:rPr lang="zh-TW" altLang="en-US" sz="5400" dirty="0" smtClean="0"/>
              <a:t>總複習講義</a:t>
            </a:r>
            <a:endParaRPr lang="en-US" altLang="zh-TW" sz="5400" dirty="0" smtClean="0"/>
          </a:p>
          <a:p>
            <a:endParaRPr lang="en-US" altLang="zh-TW" sz="5400" dirty="0" smtClean="0"/>
          </a:p>
          <a:p>
            <a:r>
              <a:rPr lang="en-US" altLang="zh-TW" sz="5400" dirty="0" smtClean="0"/>
              <a:t>4.</a:t>
            </a:r>
            <a:r>
              <a:rPr lang="zh-TW" altLang="en-US" sz="5400" dirty="0" smtClean="0">
                <a:solidFill>
                  <a:srgbClr val="FF0000"/>
                </a:solidFill>
              </a:rPr>
              <a:t>考古題</a:t>
            </a:r>
            <a:endParaRPr lang="en-US" altLang="zh-TW" sz="5400" dirty="0" smtClean="0">
              <a:solidFill>
                <a:srgbClr val="FF0000"/>
              </a:solidFill>
            </a:endParaRPr>
          </a:p>
          <a:p>
            <a:endParaRPr lang="en-US" altLang="zh-TW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讀書時的注意事項！</a:t>
            </a:r>
            <a:endParaRPr lang="zh-TW" altLang="en-US" sz="60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2060848"/>
            <a:ext cx="7467600" cy="4989168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002060"/>
                </a:solidFill>
              </a:rPr>
              <a:t>畫重點</a:t>
            </a:r>
            <a:r>
              <a:rPr lang="en-US" altLang="zh-TW" sz="4000" dirty="0" smtClean="0">
                <a:solidFill>
                  <a:srgbClr val="002060"/>
                </a:solidFill>
              </a:rPr>
              <a:t>(</a:t>
            </a:r>
            <a:r>
              <a:rPr lang="zh-TW" altLang="en-US" sz="4000" dirty="0" smtClean="0">
                <a:solidFill>
                  <a:srgbClr val="002060"/>
                </a:solidFill>
              </a:rPr>
              <a:t>基本基本最基本</a:t>
            </a:r>
            <a:r>
              <a:rPr lang="en-US" altLang="zh-TW" sz="40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zh-TW" altLang="en-US" sz="4000" dirty="0" smtClean="0">
                <a:solidFill>
                  <a:srgbClr val="002060"/>
                </a:solidFill>
              </a:rPr>
              <a:t>寫筆記歸納重點</a:t>
            </a:r>
            <a:r>
              <a:rPr lang="en-US" altLang="zh-TW" sz="4000" dirty="0" smtClean="0">
                <a:solidFill>
                  <a:srgbClr val="002060"/>
                </a:solidFill>
              </a:rPr>
              <a:t>(</a:t>
            </a:r>
            <a:r>
              <a:rPr lang="zh-TW" altLang="en-US" sz="4000" dirty="0" smtClean="0">
                <a:solidFill>
                  <a:srgbClr val="002060"/>
                </a:solidFill>
              </a:rPr>
              <a:t>入門</a:t>
            </a:r>
            <a:r>
              <a:rPr lang="en-US" altLang="zh-TW" sz="40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zh-TW" altLang="en-US" sz="4000" dirty="0" smtClean="0">
                <a:solidFill>
                  <a:srgbClr val="002060"/>
                </a:solidFill>
              </a:rPr>
              <a:t>統整，資料歸檔</a:t>
            </a:r>
            <a:r>
              <a:rPr lang="en-US" altLang="zh-TW" sz="4000" dirty="0" smtClean="0">
                <a:solidFill>
                  <a:srgbClr val="002060"/>
                </a:solidFill>
              </a:rPr>
              <a:t>(</a:t>
            </a:r>
            <a:r>
              <a:rPr lang="zh-TW" altLang="en-US" sz="4000" dirty="0" smtClean="0">
                <a:solidFill>
                  <a:srgbClr val="002060"/>
                </a:solidFill>
              </a:rPr>
              <a:t>進階</a:t>
            </a:r>
            <a:r>
              <a:rPr lang="en-US" altLang="zh-TW" sz="40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zh-TW" altLang="en-US" sz="4000" dirty="0" smtClean="0">
                <a:solidFill>
                  <a:srgbClr val="002060"/>
                </a:solidFill>
              </a:rPr>
              <a:t>有圖看圖</a:t>
            </a:r>
            <a:endParaRPr lang="en-US" altLang="zh-TW" sz="4000" dirty="0" smtClean="0">
              <a:solidFill>
                <a:srgbClr val="002060"/>
              </a:solidFill>
            </a:endParaRPr>
          </a:p>
          <a:p>
            <a:r>
              <a:rPr lang="zh-TW" altLang="en-US" sz="4000" dirty="0" smtClean="0">
                <a:solidFill>
                  <a:srgbClr val="002060"/>
                </a:solidFill>
              </a:rPr>
              <a:t>沒有寫題目</a:t>
            </a:r>
            <a:r>
              <a:rPr lang="en-US" altLang="zh-TW" sz="4000" dirty="0" smtClean="0">
                <a:solidFill>
                  <a:srgbClr val="002060"/>
                </a:solidFill>
              </a:rPr>
              <a:t>=</a:t>
            </a:r>
            <a:r>
              <a:rPr lang="zh-TW" altLang="en-US" sz="4000" dirty="0" smtClean="0">
                <a:solidFill>
                  <a:srgbClr val="002060"/>
                </a:solidFill>
              </a:rPr>
              <a:t>沒念書</a:t>
            </a:r>
            <a:endParaRPr lang="en-US" altLang="zh-TW" sz="40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altLang="zh-TW" sz="40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altLang="zh-TW" sz="4000" dirty="0" smtClean="0">
              <a:solidFill>
                <a:srgbClr val="002060"/>
              </a:solidFill>
            </a:endParaRPr>
          </a:p>
          <a:p>
            <a:endParaRPr lang="zh-TW" alt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931224" cy="1012974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訂正也有學問</a:t>
            </a:r>
            <a:endParaRPr lang="zh-TW" altLang="en-US" sz="54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7467600" cy="4873752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Step1:</a:t>
            </a:r>
            <a:r>
              <a:rPr lang="zh-TW" altLang="en-US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不要發呆！！！</a:t>
            </a:r>
            <a:endParaRPr lang="en-US" altLang="zh-TW" sz="4000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Step2:</a:t>
            </a:r>
            <a:r>
              <a:rPr lang="zh-TW" altLang="en-US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查書找答案</a:t>
            </a:r>
            <a:r>
              <a:rPr lang="en-US" altLang="zh-TW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嚴禁直接看詳解</a:t>
            </a:r>
            <a:r>
              <a:rPr lang="en-US" altLang="zh-TW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r>
              <a:rPr lang="en-US" altLang="zh-TW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Step3:</a:t>
            </a:r>
            <a:r>
              <a:rPr lang="zh-TW" altLang="en-US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判斷自己為甚麼錯</a:t>
            </a:r>
            <a:endParaRPr lang="en-US" altLang="zh-TW" sz="4000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Step4:</a:t>
            </a:r>
            <a:r>
              <a:rPr lang="zh-TW" altLang="en-US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修正習慣</a:t>
            </a:r>
            <a:endParaRPr lang="en-US" altLang="zh-TW" sz="4000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Step5:</a:t>
            </a:r>
            <a:r>
              <a:rPr lang="zh-TW" altLang="en-US" sz="40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收藏考卷</a:t>
            </a:r>
            <a:endParaRPr lang="zh-TW" altLang="en-US" sz="4000" dirty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571184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不要發呆！！！</a:t>
            </a:r>
            <a:endParaRPr lang="zh-TW" altLang="en-US" sz="54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39552" y="260648"/>
            <a:ext cx="78021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 smtClean="0">
                <a:ln w="18000">
                  <a:solidFill>
                    <a:srgbClr val="002060"/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身為一個考生你要知道</a:t>
            </a:r>
            <a:r>
              <a:rPr lang="en-US" altLang="zh-TW" sz="5400" b="1" cap="none" spc="0" dirty="0" smtClean="0">
                <a:ln w="18000">
                  <a:solidFill>
                    <a:srgbClr val="002060"/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…</a:t>
            </a:r>
            <a:endParaRPr lang="zh-TW" altLang="en-US" sz="5400" b="1" cap="none" spc="0" dirty="0">
              <a:ln w="18000">
                <a:solidFill>
                  <a:srgbClr val="002060"/>
                </a:solidFill>
                <a:prstDash val="solid"/>
                <a:miter lim="800000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83568" y="1556792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/>
              <a:t>1.</a:t>
            </a:r>
            <a:r>
              <a:rPr lang="zh-TW" altLang="en-US" sz="4000" dirty="0" smtClean="0"/>
              <a:t>你要變成一台考試機器</a:t>
            </a:r>
            <a:endParaRPr lang="zh-TW" altLang="en-US" sz="40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683568" y="2348880"/>
            <a:ext cx="561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/>
              <a:t>2.</a:t>
            </a:r>
            <a:r>
              <a:rPr lang="zh-TW" altLang="en-US" sz="4000" dirty="0" smtClean="0"/>
              <a:t>你沒有時間</a:t>
            </a:r>
            <a:endParaRPr lang="zh-TW" altLang="en-US" sz="40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683568" y="3140968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/>
              <a:t>3.</a:t>
            </a:r>
            <a:r>
              <a:rPr lang="zh-TW" altLang="en-US" sz="4000" dirty="0" smtClean="0"/>
              <a:t>注意身體健康</a:t>
            </a:r>
            <a:endParaRPr lang="zh-TW" altLang="en-US" sz="40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683568" y="3861048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/>
              <a:t>4.</a:t>
            </a:r>
            <a:r>
              <a:rPr lang="zh-TW" altLang="en-US" sz="4000" dirty="0" smtClean="0"/>
              <a:t>你面對考試的態度就是面對人生的態度</a:t>
            </a:r>
            <a:endParaRPr lang="zh-TW" altLang="en-US" sz="40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683568" y="5229200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/>
              <a:t>5.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你不是一個人</a:t>
            </a:r>
            <a:endParaRPr lang="zh-TW" altLang="en-US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83333" y="1484784"/>
            <a:ext cx="86613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Practice makes perfect.</a:t>
            </a:r>
            <a:endParaRPr lang="zh-TW" alt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6240" y="2967335"/>
            <a:ext cx="769152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When the going get tougher</a:t>
            </a:r>
            <a:r>
              <a:rPr lang="en-US" altLang="zh-TW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en-US" altLang="zh-TW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only tough can going.</a:t>
            </a:r>
          </a:p>
          <a:p>
            <a:pPr algn="ctr"/>
            <a:endParaRPr lang="en-US" altLang="zh-TW" sz="40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7467600" cy="2520280"/>
          </a:xfrm>
        </p:spPr>
        <p:txBody>
          <a:bodyPr/>
          <a:lstStyle/>
          <a:p>
            <a:pPr algn="ctr"/>
            <a:r>
              <a:rPr lang="zh-TW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會考加油</a:t>
            </a:r>
            <a:r>
              <a:rPr lang="en-US" altLang="zh-TW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sz="8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謝謝大家</a:t>
            </a:r>
            <a:endParaRPr lang="zh-TW" altLang="en-US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</TotalTime>
  <Words>175</Words>
  <Application>Microsoft Office PowerPoint</Application>
  <PresentationFormat>如螢幕大小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微軟正黑體</vt:lpstr>
      <vt:lpstr>新細明體</vt:lpstr>
      <vt:lpstr>標楷體</vt:lpstr>
      <vt:lpstr>Century Schoolbook</vt:lpstr>
      <vt:lpstr>Wingdings</vt:lpstr>
      <vt:lpstr>Wingdings 2</vt:lpstr>
      <vt:lpstr>壁窗</vt:lpstr>
      <vt:lpstr>準備會考</vt:lpstr>
      <vt:lpstr>考試三要訣</vt:lpstr>
      <vt:lpstr>PowerPoint 簡報</vt:lpstr>
      <vt:lpstr>讀書時的注意事項！</vt:lpstr>
      <vt:lpstr>訂正也有學問</vt:lpstr>
      <vt:lpstr>不要發呆！！！</vt:lpstr>
      <vt:lpstr>PowerPoint 簡報</vt:lpstr>
      <vt:lpstr>會考加油 謝謝大家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準備會考</dc:title>
  <dc:creator>ricky</dc:creator>
  <cp:lastModifiedBy>admin</cp:lastModifiedBy>
  <cp:revision>9</cp:revision>
  <dcterms:created xsi:type="dcterms:W3CDTF">2017-03-15T14:47:29Z</dcterms:created>
  <dcterms:modified xsi:type="dcterms:W3CDTF">2017-03-16T02:09:22Z</dcterms:modified>
</cp:coreProperties>
</file>