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AA5FD2-9E1C-47D0-86AF-4A734D83C8E2}" type="doc">
      <dgm:prSet loTypeId="urn:microsoft.com/office/officeart/2005/8/layout/matrix3" loCatId="matrix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C9D999F4-2E51-4D5B-B82D-A73A52301DAC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離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家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近</a:t>
          </a:r>
        </a:p>
      </dgm:t>
    </dgm:pt>
    <dgm:pt modelId="{D8CF8EF3-EAEE-41E9-A044-2FD9FD41960E}" type="parTrans" cxnId="{16D64E66-D45D-43CA-8EA3-6C643AB29A40}">
      <dgm:prSet/>
      <dgm:spPr/>
      <dgm:t>
        <a:bodyPr/>
        <a:lstStyle/>
        <a:p>
          <a:endParaRPr lang="zh-TW" altLang="en-US"/>
        </a:p>
      </dgm:t>
    </dgm:pt>
    <dgm:pt modelId="{C5FDC977-0C94-4662-9B1A-E4D370B4C575}" type="sibTrans" cxnId="{16D64E66-D45D-43CA-8EA3-6C643AB29A40}">
      <dgm:prSet/>
      <dgm:spPr/>
      <dgm:t>
        <a:bodyPr/>
        <a:lstStyle/>
        <a:p>
          <a:endParaRPr lang="zh-TW" altLang="en-US"/>
        </a:p>
      </dgm:t>
    </dgm:pt>
    <dgm:pt modelId="{041598E1-0AC4-43BF-B4EF-625A6FED7032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附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近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繁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華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0FB5648-CA78-4438-9521-1C502C21A0EA}" type="parTrans" cxnId="{3CFE10CA-7BA8-4DBF-BA34-4CFCA9C9A94D}">
      <dgm:prSet/>
      <dgm:spPr/>
      <dgm:t>
        <a:bodyPr/>
        <a:lstStyle/>
        <a:p>
          <a:endParaRPr lang="zh-TW" altLang="en-US"/>
        </a:p>
      </dgm:t>
    </dgm:pt>
    <dgm:pt modelId="{53446AE7-55CA-4BB2-8A91-062FEAEE7139}" type="sibTrans" cxnId="{3CFE10CA-7BA8-4DBF-BA34-4CFCA9C9A94D}">
      <dgm:prSet/>
      <dgm:spPr/>
      <dgm:t>
        <a:bodyPr/>
        <a:lstStyle/>
        <a:p>
          <a:endParaRPr lang="zh-TW" altLang="en-US"/>
        </a:p>
      </dgm:t>
    </dgm:pt>
    <dgm:pt modelId="{84814ABE-B8F7-4D67-A03B-E14B0EC17F9E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設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備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升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級</a:t>
          </a:r>
        </a:p>
      </dgm:t>
    </dgm:pt>
    <dgm:pt modelId="{DE5F29A0-9EF3-4005-8E0E-8D7454FCFB7B}" type="parTrans" cxnId="{A22619F8-F0F4-4848-8DFC-10B76F5554C1}">
      <dgm:prSet/>
      <dgm:spPr/>
      <dgm:t>
        <a:bodyPr/>
        <a:lstStyle/>
        <a:p>
          <a:endParaRPr lang="zh-TW" altLang="en-US"/>
        </a:p>
      </dgm:t>
    </dgm:pt>
    <dgm:pt modelId="{228C2F7C-BEF2-48F3-BD29-BC65A63F85C9}" type="sibTrans" cxnId="{A22619F8-F0F4-4848-8DFC-10B76F5554C1}">
      <dgm:prSet/>
      <dgm:spPr/>
      <dgm:t>
        <a:bodyPr/>
        <a:lstStyle/>
        <a:p>
          <a:endParaRPr lang="zh-TW" altLang="en-US"/>
        </a:p>
      </dgm:t>
    </dgm:pt>
    <dgm:pt modelId="{04840D3E-0D2D-40F0-9CC7-E58B4AE7F0B8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升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學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率</a:t>
          </a:r>
          <a:endParaRPr lang="en-US" alt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rPr>
            <a:t>高</a:t>
          </a:r>
        </a:p>
      </dgm:t>
    </dgm:pt>
    <dgm:pt modelId="{A13E19CB-F42B-420B-8FA2-3EA381AEC1E7}" type="parTrans" cxnId="{A5203C6C-2968-46DF-A25C-A7035E80A79C}">
      <dgm:prSet/>
      <dgm:spPr/>
      <dgm:t>
        <a:bodyPr/>
        <a:lstStyle/>
        <a:p>
          <a:endParaRPr lang="zh-TW" altLang="en-US"/>
        </a:p>
      </dgm:t>
    </dgm:pt>
    <dgm:pt modelId="{C817684D-16C5-4F63-A5D8-889424335B49}" type="sibTrans" cxnId="{A5203C6C-2968-46DF-A25C-A7035E80A79C}">
      <dgm:prSet/>
      <dgm:spPr/>
      <dgm:t>
        <a:bodyPr/>
        <a:lstStyle/>
        <a:p>
          <a:endParaRPr lang="zh-TW" altLang="en-US"/>
        </a:p>
      </dgm:t>
    </dgm:pt>
    <dgm:pt modelId="{30474F3C-AD10-4C32-BF62-36E64E5558D3}" type="pres">
      <dgm:prSet presAssocID="{DAAA5FD2-9E1C-47D0-86AF-4A734D83C8E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109D81A-E830-41C1-988E-71468B5F9127}" type="pres">
      <dgm:prSet presAssocID="{DAAA5FD2-9E1C-47D0-86AF-4A734D83C8E2}" presName="diamond" presStyleLbl="bgShp" presStyleIdx="0" presStyleCnt="1"/>
      <dgm:spPr/>
    </dgm:pt>
    <dgm:pt modelId="{A9D7ECA0-8939-426F-97E1-8A3A06D7AD36}" type="pres">
      <dgm:prSet presAssocID="{DAAA5FD2-9E1C-47D0-86AF-4A734D83C8E2}" presName="quad1" presStyleLbl="node1" presStyleIdx="0" presStyleCnt="4" custScaleX="108344" custScaleY="117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D23F23-162D-4FA4-BCD7-5C2F5F9CED58}" type="pres">
      <dgm:prSet presAssocID="{DAAA5FD2-9E1C-47D0-86AF-4A734D83C8E2}" presName="quad2" presStyleLbl="node1" presStyleIdx="1" presStyleCnt="4" custScaleX="110368" custScaleY="114952" custLinFactNeighborX="7409" custLinFactNeighborY="7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46B5D4-A49F-4699-B0B3-BFF4EB58E4DB}" type="pres">
      <dgm:prSet presAssocID="{DAAA5FD2-9E1C-47D0-86AF-4A734D83C8E2}" presName="quad3" presStyleLbl="node1" presStyleIdx="2" presStyleCnt="4" custScaleX="105669" custScaleY="117421" custLinFactNeighborX="1012" custLinFactNeighborY="129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5518D9-FFC5-4C09-AE78-AE21C78E69D3}" type="pres">
      <dgm:prSet presAssocID="{DAAA5FD2-9E1C-47D0-86AF-4A734D83C8E2}" presName="quad4" presStyleLbl="node1" presStyleIdx="3" presStyleCnt="4" custScaleX="114921" custScaleY="120457" custLinFactNeighborX="9685" custLinFactNeighborY="144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DD27BD0-DF11-44F8-A3DB-E32E8CF3C80D}" type="presOf" srcId="{04840D3E-0D2D-40F0-9CC7-E58B4AE7F0B8}" destId="{E35518D9-FFC5-4C09-AE78-AE21C78E69D3}" srcOrd="0" destOrd="0" presId="urn:microsoft.com/office/officeart/2005/8/layout/matrix3"/>
    <dgm:cxn modelId="{DAA32BCA-C94B-4635-9D3E-6E024285B263}" type="presOf" srcId="{84814ABE-B8F7-4D67-A03B-E14B0EC17F9E}" destId="{2846B5D4-A49F-4699-B0B3-BFF4EB58E4DB}" srcOrd="0" destOrd="0" presId="urn:microsoft.com/office/officeart/2005/8/layout/matrix3"/>
    <dgm:cxn modelId="{6665338C-A5BD-4D82-AE43-BFAE7A1324C5}" type="presOf" srcId="{C9D999F4-2E51-4D5B-B82D-A73A52301DAC}" destId="{A9D7ECA0-8939-426F-97E1-8A3A06D7AD36}" srcOrd="0" destOrd="0" presId="urn:microsoft.com/office/officeart/2005/8/layout/matrix3"/>
    <dgm:cxn modelId="{3CFE10CA-7BA8-4DBF-BA34-4CFCA9C9A94D}" srcId="{DAAA5FD2-9E1C-47D0-86AF-4A734D83C8E2}" destId="{041598E1-0AC4-43BF-B4EF-625A6FED7032}" srcOrd="1" destOrd="0" parTransId="{70FB5648-CA78-4438-9521-1C502C21A0EA}" sibTransId="{53446AE7-55CA-4BB2-8A91-062FEAEE7139}"/>
    <dgm:cxn modelId="{3365179D-91FF-4E79-B4D3-86583EE23E35}" type="presOf" srcId="{041598E1-0AC4-43BF-B4EF-625A6FED7032}" destId="{77D23F23-162D-4FA4-BCD7-5C2F5F9CED58}" srcOrd="0" destOrd="0" presId="urn:microsoft.com/office/officeart/2005/8/layout/matrix3"/>
    <dgm:cxn modelId="{16D64E66-D45D-43CA-8EA3-6C643AB29A40}" srcId="{DAAA5FD2-9E1C-47D0-86AF-4A734D83C8E2}" destId="{C9D999F4-2E51-4D5B-B82D-A73A52301DAC}" srcOrd="0" destOrd="0" parTransId="{D8CF8EF3-EAEE-41E9-A044-2FD9FD41960E}" sibTransId="{C5FDC977-0C94-4662-9B1A-E4D370B4C575}"/>
    <dgm:cxn modelId="{A22619F8-F0F4-4848-8DFC-10B76F5554C1}" srcId="{DAAA5FD2-9E1C-47D0-86AF-4A734D83C8E2}" destId="{84814ABE-B8F7-4D67-A03B-E14B0EC17F9E}" srcOrd="2" destOrd="0" parTransId="{DE5F29A0-9EF3-4005-8E0E-8D7454FCFB7B}" sibTransId="{228C2F7C-BEF2-48F3-BD29-BC65A63F85C9}"/>
    <dgm:cxn modelId="{A5203C6C-2968-46DF-A25C-A7035E80A79C}" srcId="{DAAA5FD2-9E1C-47D0-86AF-4A734D83C8E2}" destId="{04840D3E-0D2D-40F0-9CC7-E58B4AE7F0B8}" srcOrd="3" destOrd="0" parTransId="{A13E19CB-F42B-420B-8FA2-3EA381AEC1E7}" sibTransId="{C817684D-16C5-4F63-A5D8-889424335B49}"/>
    <dgm:cxn modelId="{3AA71AD6-41B9-4D19-A674-755FD4351A1A}" type="presOf" srcId="{DAAA5FD2-9E1C-47D0-86AF-4A734D83C8E2}" destId="{30474F3C-AD10-4C32-BF62-36E64E5558D3}" srcOrd="0" destOrd="0" presId="urn:microsoft.com/office/officeart/2005/8/layout/matrix3"/>
    <dgm:cxn modelId="{9676EBF3-7B21-4D21-9BC6-E1A8E43A56A8}" type="presParOf" srcId="{30474F3C-AD10-4C32-BF62-36E64E5558D3}" destId="{9109D81A-E830-41C1-988E-71468B5F9127}" srcOrd="0" destOrd="0" presId="urn:microsoft.com/office/officeart/2005/8/layout/matrix3"/>
    <dgm:cxn modelId="{17E6C73C-684F-412E-89F9-81231B55834D}" type="presParOf" srcId="{30474F3C-AD10-4C32-BF62-36E64E5558D3}" destId="{A9D7ECA0-8939-426F-97E1-8A3A06D7AD36}" srcOrd="1" destOrd="0" presId="urn:microsoft.com/office/officeart/2005/8/layout/matrix3"/>
    <dgm:cxn modelId="{364BDE68-5E41-4DC3-8265-642C4BD69F55}" type="presParOf" srcId="{30474F3C-AD10-4C32-BF62-36E64E5558D3}" destId="{77D23F23-162D-4FA4-BCD7-5C2F5F9CED58}" srcOrd="2" destOrd="0" presId="urn:microsoft.com/office/officeart/2005/8/layout/matrix3"/>
    <dgm:cxn modelId="{B15D127F-2C71-4AC4-8525-351949C29A86}" type="presParOf" srcId="{30474F3C-AD10-4C32-BF62-36E64E5558D3}" destId="{2846B5D4-A49F-4699-B0B3-BFF4EB58E4DB}" srcOrd="3" destOrd="0" presId="urn:microsoft.com/office/officeart/2005/8/layout/matrix3"/>
    <dgm:cxn modelId="{5EF4FB7D-EA11-4B0D-A822-71CA4852FC57}" type="presParOf" srcId="{30474F3C-AD10-4C32-BF62-36E64E5558D3}" destId="{E35518D9-FFC5-4C09-AE78-AE21C78E69D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9D81A-E830-41C1-988E-71468B5F9127}">
      <dsp:nvSpPr>
        <dsp:cNvPr id="0" name=""/>
        <dsp:cNvSpPr/>
      </dsp:nvSpPr>
      <dsp:spPr>
        <a:xfrm>
          <a:off x="2568575" y="0"/>
          <a:ext cx="3778250" cy="3778250"/>
        </a:xfrm>
        <a:prstGeom prst="diamond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D7ECA0-8939-426F-97E1-8A3A06D7AD36}">
      <dsp:nvSpPr>
        <dsp:cNvPr id="0" name=""/>
        <dsp:cNvSpPr/>
      </dsp:nvSpPr>
      <dsp:spPr>
        <a:xfrm>
          <a:off x="2866033" y="226412"/>
          <a:ext cx="1596467" cy="17385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離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家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近</a:t>
          </a:r>
        </a:p>
      </dsp:txBody>
      <dsp:txXfrm>
        <a:off x="2943966" y="304345"/>
        <a:ext cx="1440601" cy="1582693"/>
      </dsp:txXfrm>
    </dsp:sp>
    <dsp:sp modelId="{77D23F23-162D-4FA4-BCD7-5C2F5F9CED58}">
      <dsp:nvSpPr>
        <dsp:cNvPr id="0" name=""/>
        <dsp:cNvSpPr/>
      </dsp:nvSpPr>
      <dsp:spPr>
        <a:xfrm>
          <a:off x="4547159" y="259957"/>
          <a:ext cx="1626291" cy="16938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附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近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繁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華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626548" y="339346"/>
        <a:ext cx="1467513" cy="1535059"/>
      </dsp:txXfrm>
    </dsp:sp>
    <dsp:sp modelId="{2846B5D4-A49F-4699-B0B3-BFF4EB58E4DB}">
      <dsp:nvSpPr>
        <dsp:cNvPr id="0" name=""/>
        <dsp:cNvSpPr/>
      </dsp:nvSpPr>
      <dsp:spPr>
        <a:xfrm>
          <a:off x="2900653" y="2007546"/>
          <a:ext cx="1557051" cy="17302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設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備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升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級</a:t>
          </a:r>
        </a:p>
      </dsp:txBody>
      <dsp:txXfrm>
        <a:off x="2976662" y="2083555"/>
        <a:ext cx="1405033" cy="1578200"/>
      </dsp:txXfrm>
    </dsp:sp>
    <dsp:sp modelId="{E35518D9-FFC5-4C09-AE78-AE21C78E69D3}">
      <dsp:nvSpPr>
        <dsp:cNvPr id="0" name=""/>
        <dsp:cNvSpPr/>
      </dsp:nvSpPr>
      <dsp:spPr>
        <a:xfrm>
          <a:off x="4547152" y="2003295"/>
          <a:ext cx="1693381" cy="17749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升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學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率</a:t>
          </a:r>
          <a:endParaRPr lang="en-US" alt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kern="1200" dirty="0">
              <a:latin typeface="標楷體" panose="03000509000000000000" pitchFamily="65" charset="-120"/>
              <a:ea typeface="標楷體" panose="03000509000000000000" pitchFamily="65" charset="-120"/>
            </a:rPr>
            <a:t>高</a:t>
          </a:r>
        </a:p>
      </dsp:txBody>
      <dsp:txXfrm>
        <a:off x="4629816" y="2085959"/>
        <a:ext cx="1528053" cy="1609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48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753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042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443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397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64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5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0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88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33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4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33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82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1EB801E-946B-427F-BB6F-68D7B455F400}" type="datetimeFigureOut">
              <a:rPr lang="zh-TW" altLang="en-US" smtClean="0"/>
              <a:t>2018/3/7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F5B8057-65B1-4490-9CE2-A775A59C6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725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13800" dirty="0">
                <a:latin typeface="標楷體" panose="03000509000000000000" pitchFamily="65" charset="-120"/>
                <a:ea typeface="標楷體" panose="03000509000000000000" pitchFamily="65" charset="-120"/>
              </a:rPr>
              <a:t>關於會考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851912" cy="1239223"/>
          </a:xfrm>
        </p:spPr>
        <p:txBody>
          <a:bodyPr>
            <a:normAutofit fontScale="92500" lnSpcReduction="20000"/>
          </a:bodyPr>
          <a:lstStyle/>
          <a:p>
            <a:endParaRPr lang="en-US" altLang="zh-TW" dirty="0"/>
          </a:p>
          <a:p>
            <a:r>
              <a:rPr lang="en-US" altLang="zh-TW" sz="5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11135 </a:t>
            </a:r>
            <a:r>
              <a:rPr lang="zh-TW" altLang="en-US" sz="5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詹佳淇</a:t>
            </a:r>
          </a:p>
        </p:txBody>
      </p:sp>
    </p:spTree>
    <p:extLst>
      <p:ext uri="{BB962C8B-B14F-4D97-AF65-F5344CB8AC3E}">
        <p14:creationId xmlns:p14="http://schemas.microsoft.com/office/powerpoint/2010/main" val="298513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會考前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1820" y="1825625"/>
            <a:ext cx="1177129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千萬不要熬夜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!!!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做好時間規劃就不用熬夜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擔心早上睡覺 昨晚就必須睡飽 不一定要靠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群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026341"/>
              </p:ext>
            </p:extLst>
          </p:nvPr>
        </p:nvGraphicFramePr>
        <p:xfrm>
          <a:off x="2429006" y="3874219"/>
          <a:ext cx="7333986" cy="23027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2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2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23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4099">
                <a:tc>
                  <a:txBody>
                    <a:bodyPr/>
                    <a:lstStyle/>
                    <a:p>
                      <a:r>
                        <a:rPr lang="zh-TW" altLang="en-US" sz="2400" dirty="0"/>
                        <a:t>   </a:t>
                      </a:r>
                      <a:r>
                        <a:rPr lang="en-US" altLang="zh-TW" sz="2400" dirty="0"/>
                        <a:t>5:00</a:t>
                      </a:r>
                    </a:p>
                    <a:p>
                      <a:r>
                        <a:rPr lang="en-US" altLang="zh-TW" sz="2400" dirty="0"/>
                        <a:t>      |</a:t>
                      </a:r>
                    </a:p>
                    <a:p>
                      <a:r>
                        <a:rPr lang="zh-TW" altLang="en-US" sz="2400" dirty="0"/>
                        <a:t>   </a:t>
                      </a:r>
                      <a:r>
                        <a:rPr lang="en-US" altLang="zh-TW" sz="2400" dirty="0"/>
                        <a:t>6:00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   6:00</a:t>
                      </a:r>
                    </a:p>
                    <a:p>
                      <a:r>
                        <a:rPr lang="en-US" altLang="zh-TW" sz="2400" dirty="0"/>
                        <a:t>      |</a:t>
                      </a:r>
                    </a:p>
                    <a:p>
                      <a:r>
                        <a:rPr lang="en-US" altLang="zh-TW" sz="2400" dirty="0"/>
                        <a:t>   6:20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   6:20</a:t>
                      </a:r>
                      <a:r>
                        <a:rPr lang="en-US" altLang="zh-TW" sz="2400" baseline="0" dirty="0"/>
                        <a:t> </a:t>
                      </a:r>
                    </a:p>
                    <a:p>
                      <a:r>
                        <a:rPr lang="en-US" altLang="zh-TW" sz="2400" baseline="0" dirty="0"/>
                        <a:t>      |</a:t>
                      </a:r>
                    </a:p>
                    <a:p>
                      <a:r>
                        <a:rPr lang="en-US" altLang="zh-TW" sz="2400" baseline="0" dirty="0"/>
                        <a:t>   7:00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   7:00</a:t>
                      </a:r>
                    </a:p>
                    <a:p>
                      <a:r>
                        <a:rPr lang="en-US" altLang="zh-TW" sz="2400" dirty="0"/>
                        <a:t>      |</a:t>
                      </a:r>
                    </a:p>
                    <a:p>
                      <a:r>
                        <a:rPr lang="en-US" altLang="zh-TW" sz="2400" dirty="0"/>
                        <a:t>   7:30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   7:30</a:t>
                      </a:r>
                    </a:p>
                    <a:p>
                      <a:r>
                        <a:rPr lang="en-US" altLang="zh-TW" sz="2400" dirty="0"/>
                        <a:t>      |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/>
                        <a:t>   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   11:30</a:t>
                      </a:r>
                    </a:p>
                    <a:p>
                      <a:r>
                        <a:rPr lang="en-US" altLang="zh-TW" sz="2400" dirty="0"/>
                        <a:t>      |</a:t>
                      </a:r>
                    </a:p>
                    <a:p>
                      <a:r>
                        <a:rPr lang="en-US" altLang="zh-TW" sz="2400" dirty="0"/>
                        <a:t>   12:00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4024"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 完成</a:t>
                      </a:r>
                      <a:endParaRPr lang="en-US" altLang="zh-TW" sz="3200" dirty="0"/>
                    </a:p>
                    <a:p>
                      <a:r>
                        <a:rPr lang="zh-TW" altLang="en-US" sz="3200" dirty="0"/>
                        <a:t> 作業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吃飯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3200" dirty="0"/>
                        <a:t> </a:t>
                      </a:r>
                      <a:r>
                        <a:rPr lang="zh-TW" altLang="en-US" sz="3200" dirty="0"/>
                        <a:t>讀書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洗澡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 讀書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 睡覺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80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會考前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讀書技巧 每次讀書時間要超過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國文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多寫閱讀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了解國學常識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不會的文言文看前後文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2000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單要背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聽力要多聽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每天算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公式不要全部死背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社會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地理多看圖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歷史年代記熟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公民背法規跟五院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自然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理化有口訣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生物多背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地科跟地理互補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385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0156" y="653882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會考前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920329"/>
            <a:ext cx="10515600" cy="264334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優先寫</a:t>
            </a:r>
            <a:r>
              <a:rPr lang="zh-TW" altLang="en-US" sz="54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歷屆試題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複習</a:t>
            </a:r>
            <a:r>
              <a:rPr lang="zh-TW" altLang="en-US" sz="54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考卷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不會的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保持輕鬆的心情 要適當調適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飲食要注意 少碰油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炸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辣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冰</a:t>
            </a:r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649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44786" y="570493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會考時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51383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一定要放鬆心情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休息時間不要亂跑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中午少吃 一定要午休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不要跟同學對答案 影響心情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95500" cy="20955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8" y="0"/>
            <a:ext cx="2095500" cy="20955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62500"/>
            <a:ext cx="2095500" cy="20955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500" y="4762500"/>
            <a:ext cx="20955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62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50803" y="584353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會考後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7335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去大考中心官網對答案</a:t>
            </a:r>
            <a:endParaRPr lang="en-US" altLang="zh-TW" sz="6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注意放榜</a:t>
            </a:r>
            <a:endParaRPr lang="en-US" altLang="zh-TW" sz="6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注意優免</a:t>
            </a:r>
            <a:r>
              <a:rPr lang="en-US" altLang="zh-TW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6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免試 各管道時間</a:t>
            </a:r>
            <a:endParaRPr lang="en-US" altLang="zh-TW" sz="6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493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0073" y="557849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為什麼選擇永平高中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328043"/>
              </p:ext>
            </p:extLst>
          </p:nvPr>
        </p:nvGraphicFramePr>
        <p:xfrm>
          <a:off x="1638300" y="2120348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9785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544718"/>
            <a:ext cx="12192000" cy="6104585"/>
          </a:xfrm>
        </p:spPr>
        <p:txBody>
          <a:bodyPr>
            <a:noAutofit/>
          </a:bodyPr>
          <a:lstStyle/>
          <a:p>
            <a:pPr algn="ctr"/>
            <a:r>
              <a:rPr lang="zh-TW" altLang="en-US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學弟妹加油</a:t>
            </a:r>
            <a: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8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謝謝大家</a:t>
            </a:r>
            <a: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3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13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0733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93</TotalTime>
  <Words>254</Words>
  <Application>Microsoft Office PowerPoint</Application>
  <PresentationFormat>寬螢幕</PresentationFormat>
  <Paragraphs>69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新細明體</vt:lpstr>
      <vt:lpstr>標楷體</vt:lpstr>
      <vt:lpstr>Century Gothic</vt:lpstr>
      <vt:lpstr>Wingdings 2</vt:lpstr>
      <vt:lpstr>至理名言</vt:lpstr>
      <vt:lpstr>關於會考</vt:lpstr>
      <vt:lpstr>會考前</vt:lpstr>
      <vt:lpstr>會考前</vt:lpstr>
      <vt:lpstr>會考前</vt:lpstr>
      <vt:lpstr>會考時</vt:lpstr>
      <vt:lpstr>會考後</vt:lpstr>
      <vt:lpstr>為什麼選擇永平高中</vt:lpstr>
      <vt:lpstr>學弟妹加油  謝謝大家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關於會考</dc:title>
  <dc:creator>詹正文</dc:creator>
  <cp:lastModifiedBy>admin</cp:lastModifiedBy>
  <cp:revision>11</cp:revision>
  <dcterms:created xsi:type="dcterms:W3CDTF">2018-02-22T09:52:44Z</dcterms:created>
  <dcterms:modified xsi:type="dcterms:W3CDTF">2018-03-07T03:10:45Z</dcterms:modified>
</cp:coreProperties>
</file>