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823385" y="-652551"/>
            <a:ext cx="8886141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8224204" y="-441831"/>
            <a:ext cx="416868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9525465" y="2001565"/>
            <a:ext cx="3572607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74161" y="3323292"/>
            <a:ext cx="9837431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730446" y="3632676"/>
            <a:ext cx="7980212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934861" y="5027231"/>
            <a:ext cx="6207063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8988620" y="2313286"/>
            <a:ext cx="2032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9275EF9D-446A-4BA9-9A8F-8795C824CFA3}" type="datetimeFigureOut">
              <a:rPr lang="zh-TW" altLang="en-US" smtClean="0"/>
              <a:t>2018/3/12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8735057" y="1528630"/>
            <a:ext cx="32879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602292" y="1162062"/>
            <a:ext cx="28448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1194557" y="-766298"/>
            <a:ext cx="11110421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86328" y="5089618"/>
            <a:ext cx="11370725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11378571" y="3839503"/>
            <a:ext cx="1348325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10117987" y="-321837"/>
            <a:ext cx="2635388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4245177" y="4760430"/>
            <a:ext cx="6673004" cy="1299542"/>
          </a:xfrm>
        </p:spPr>
        <p:txBody>
          <a:bodyPr anchor="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1042473" y="984582"/>
            <a:ext cx="8775039" cy="360475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9328540" y="6238503"/>
            <a:ext cx="2032000" cy="365125"/>
          </a:xfrm>
        </p:spPr>
        <p:txBody>
          <a:bodyPr/>
          <a:lstStyle/>
          <a:p>
            <a:fld id="{9275EF9D-446A-4BA9-9A8F-8795C824CFA3}" type="datetimeFigureOut">
              <a:rPr lang="zh-TW" altLang="en-US" smtClean="0"/>
              <a:t>2018/3/12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7095799" y="6094795"/>
            <a:ext cx="4165600" cy="365125"/>
          </a:xfrm>
        </p:spPr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10910307" y="3246938"/>
            <a:ext cx="1209927" cy="365125"/>
          </a:xfrm>
        </p:spPr>
        <p:txBody>
          <a:bodyPr/>
          <a:lstStyle>
            <a:lvl1pPr algn="l">
              <a:defRPr/>
            </a:lvl1pPr>
          </a:lstStyle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1177209" y="-626065"/>
            <a:ext cx="9920208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4302981" y="6274264"/>
            <a:ext cx="5862236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10212699" y="5459725"/>
            <a:ext cx="228075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8888568" y="-490731"/>
            <a:ext cx="4087701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9057780" y="511413"/>
            <a:ext cx="1914144" cy="48188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1290350" y="1075674"/>
            <a:ext cx="7198607" cy="508826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10338816" y="5888737"/>
            <a:ext cx="1658112" cy="365125"/>
          </a:xfrm>
        </p:spPr>
        <p:txBody>
          <a:bodyPr/>
          <a:lstStyle>
            <a:lvl1pPr algn="l">
              <a:defRPr/>
            </a:lvl1pPr>
          </a:lstStyle>
          <a:p>
            <a:fld id="{9275EF9D-446A-4BA9-9A8F-8795C824CFA3}" type="datetimeFigureOut">
              <a:rPr lang="zh-TW" altLang="en-US" smtClean="0"/>
              <a:t>2018/3/12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663744" y="6188245"/>
            <a:ext cx="3173741" cy="365125"/>
          </a:xfrm>
        </p:spPr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10253472" y="5641849"/>
            <a:ext cx="1658112" cy="365125"/>
          </a:xfrm>
        </p:spPr>
        <p:txBody>
          <a:bodyPr/>
          <a:lstStyle>
            <a:lvl1pPr algn="l">
              <a:defRPr/>
            </a:lvl1pPr>
          </a:lstStyle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1153919" y="850599"/>
            <a:ext cx="4820588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23666" y="-511509"/>
            <a:ext cx="4980525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862402" y="6590199"/>
            <a:ext cx="2641367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4246855" y="-553633"/>
            <a:ext cx="9043908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1033" y="2639384"/>
            <a:ext cx="5064953" cy="226084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4638705" y="959717"/>
            <a:ext cx="6211647" cy="5077623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2254651" y="608315"/>
            <a:ext cx="2385807" cy="365125"/>
          </a:xfrm>
        </p:spPr>
        <p:txBody>
          <a:bodyPr/>
          <a:lstStyle/>
          <a:p>
            <a:fld id="{9275EF9D-446A-4BA9-9A8F-8795C824CFA3}" type="datetimeFigureOut">
              <a:rPr lang="zh-TW" altLang="en-US" smtClean="0"/>
              <a:t>2018/3/12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4138161" y="6177547"/>
            <a:ext cx="3189649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687161" y="300798"/>
            <a:ext cx="3049759" cy="365125"/>
          </a:xfrm>
        </p:spPr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76288" y="-1017685"/>
            <a:ext cx="9881903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1035521" y="2417821"/>
            <a:ext cx="9331153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8450757" y="3775813"/>
            <a:ext cx="4136367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9770506" y="-104312"/>
            <a:ext cx="3134169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713315" y="2921829"/>
            <a:ext cx="7587807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717132" y="4494202"/>
            <a:ext cx="7028725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9171157" y="3761386"/>
            <a:ext cx="2032000" cy="365125"/>
          </a:xfrm>
        </p:spPr>
        <p:txBody>
          <a:bodyPr/>
          <a:lstStyle>
            <a:lvl1pPr algn="l">
              <a:defRPr/>
            </a:lvl1pPr>
          </a:lstStyle>
          <a:p>
            <a:fld id="{9275EF9D-446A-4BA9-9A8F-8795C824CFA3}" type="datetimeFigureOut">
              <a:rPr lang="zh-TW" altLang="en-US" smtClean="0"/>
              <a:t>2018/3/12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9409287" y="3170796"/>
            <a:ext cx="25684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9568485" y="2661158"/>
            <a:ext cx="911972" cy="365125"/>
          </a:xfrm>
        </p:spPr>
        <p:txBody>
          <a:bodyPr/>
          <a:lstStyle>
            <a:lvl1pPr algn="l">
              <a:defRPr/>
            </a:lvl1pPr>
          </a:lstStyle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1177633" y="-625990"/>
            <a:ext cx="9919876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4316717" y="6275496"/>
            <a:ext cx="5849860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10214264" y="5462350"/>
            <a:ext cx="2278699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8890593" y="-490547"/>
            <a:ext cx="4085777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7699242" y="1991665"/>
            <a:ext cx="4820301" cy="191487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352585" y="1335061"/>
            <a:ext cx="3438144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4934710" y="618005"/>
            <a:ext cx="3440013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10341226" y="5887413"/>
            <a:ext cx="1655973" cy="365125"/>
          </a:xfrm>
        </p:spPr>
        <p:txBody>
          <a:bodyPr/>
          <a:lstStyle>
            <a:lvl1pPr algn="l">
              <a:defRPr/>
            </a:lvl1pPr>
          </a:lstStyle>
          <a:p>
            <a:fld id="{9275EF9D-446A-4BA9-9A8F-8795C824CFA3}" type="datetimeFigureOut">
              <a:rPr lang="zh-TW" altLang="en-US" smtClean="0"/>
              <a:t>2018/3/12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5406211" y="5494375"/>
            <a:ext cx="4165600" cy="365125"/>
          </a:xfrm>
        </p:spPr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10253553" y="5643111"/>
            <a:ext cx="1655591" cy="365125"/>
          </a:xfrm>
        </p:spPr>
        <p:txBody>
          <a:bodyPr/>
          <a:lstStyle>
            <a:lvl1pPr algn="l">
              <a:defRPr/>
            </a:lvl1pPr>
          </a:lstStyle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1177633" y="-625990"/>
            <a:ext cx="9919876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4316717" y="6275496"/>
            <a:ext cx="5849860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10214264" y="5462350"/>
            <a:ext cx="2278699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8890593" y="-490547"/>
            <a:ext cx="4085777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7703820" y="1991868"/>
            <a:ext cx="4818888" cy="191414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1139681" y="1406870"/>
            <a:ext cx="2950864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494024" y="2227895"/>
            <a:ext cx="3438144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4714279" y="687504"/>
            <a:ext cx="2953004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5077997" y="1495882"/>
            <a:ext cx="3438144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10338816" y="5888737"/>
            <a:ext cx="1658112" cy="365125"/>
          </a:xfrm>
        </p:spPr>
        <p:txBody>
          <a:bodyPr/>
          <a:lstStyle>
            <a:lvl1pPr algn="l">
              <a:defRPr/>
            </a:lvl1pPr>
          </a:lstStyle>
          <a:p>
            <a:fld id="{9275EF9D-446A-4BA9-9A8F-8795C824CFA3}" type="datetimeFigureOut">
              <a:rPr lang="zh-TW" altLang="en-US" smtClean="0"/>
              <a:t>2018/3/12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5401056" y="5495545"/>
            <a:ext cx="4165600" cy="365125"/>
          </a:xfrm>
        </p:spPr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10253472" y="5641849"/>
            <a:ext cx="1658112" cy="365125"/>
          </a:xfrm>
        </p:spPr>
        <p:txBody>
          <a:bodyPr/>
          <a:lstStyle>
            <a:lvl1pPr algn="l">
              <a:defRPr/>
            </a:lvl1pPr>
          </a:lstStyle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1153919" y="850599"/>
            <a:ext cx="4820588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23666" y="-511509"/>
            <a:ext cx="4980525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862402" y="6590199"/>
            <a:ext cx="2641367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4246855" y="-553633"/>
            <a:ext cx="9043908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3048" y="2644140"/>
            <a:ext cx="5065776" cy="225552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2255520" y="612649"/>
            <a:ext cx="2389632" cy="365125"/>
          </a:xfrm>
        </p:spPr>
        <p:txBody>
          <a:bodyPr/>
          <a:lstStyle/>
          <a:p>
            <a:fld id="{9275EF9D-446A-4BA9-9A8F-8795C824CFA3}" type="datetimeFigureOut">
              <a:rPr lang="zh-TW" altLang="en-US" smtClean="0"/>
              <a:t>2018/3/12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3324962" y="6101034"/>
            <a:ext cx="4069484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682496" y="301753"/>
            <a:ext cx="3048000" cy="365125"/>
          </a:xfrm>
        </p:spPr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496330" y="-1218153"/>
            <a:ext cx="11437271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598761" y="5207890"/>
            <a:ext cx="996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9589747" y="6483326"/>
            <a:ext cx="2577112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10836113" y="92393"/>
            <a:ext cx="250532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10029251" y="5927117"/>
            <a:ext cx="2032000" cy="365125"/>
          </a:xfrm>
        </p:spPr>
        <p:txBody>
          <a:bodyPr/>
          <a:lstStyle>
            <a:lvl1pPr algn="l">
              <a:defRPr/>
            </a:lvl1pPr>
          </a:lstStyle>
          <a:p>
            <a:fld id="{9275EF9D-446A-4BA9-9A8F-8795C824CFA3}" type="datetimeFigureOut">
              <a:rPr lang="zh-TW" altLang="en-US" smtClean="0"/>
              <a:t>2018/3/12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5189715" y="5987296"/>
            <a:ext cx="4165600" cy="295162"/>
          </a:xfrm>
        </p:spPr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10132062" y="5570111"/>
            <a:ext cx="954941" cy="365125"/>
          </a:xfrm>
        </p:spPr>
        <p:txBody>
          <a:bodyPr/>
          <a:lstStyle>
            <a:lvl1pPr algn="l">
              <a:defRPr/>
            </a:lvl1pPr>
          </a:lstStyle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1196347" y="-624538"/>
            <a:ext cx="9715928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6409" y="5378154"/>
            <a:ext cx="992420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10214660" y="5459931"/>
            <a:ext cx="2278697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8897481" y="-489836"/>
            <a:ext cx="4078825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7703820" y="1991868"/>
            <a:ext cx="4818888" cy="1914144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1126464" y="997933"/>
            <a:ext cx="7124133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4288765" y="5144590"/>
            <a:ext cx="5240500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10338816" y="5888737"/>
            <a:ext cx="1658112" cy="365125"/>
          </a:xfrm>
        </p:spPr>
        <p:txBody>
          <a:bodyPr/>
          <a:lstStyle>
            <a:lvl1pPr algn="l">
              <a:defRPr/>
            </a:lvl1pPr>
          </a:lstStyle>
          <a:p>
            <a:fld id="{9275EF9D-446A-4BA9-9A8F-8795C824CFA3}" type="datetimeFigureOut">
              <a:rPr lang="zh-TW" altLang="en-US" smtClean="0"/>
              <a:t>2018/3/12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5685289" y="6099105"/>
            <a:ext cx="4084063" cy="365125"/>
          </a:xfrm>
        </p:spPr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10253472" y="5641849"/>
            <a:ext cx="1658112" cy="365125"/>
          </a:xfrm>
        </p:spPr>
        <p:txBody>
          <a:bodyPr/>
          <a:lstStyle>
            <a:lvl1pPr algn="l">
              <a:defRPr/>
            </a:lvl1pPr>
          </a:lstStyle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711601" y="-979752"/>
            <a:ext cx="889716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378528" y="5969722"/>
            <a:ext cx="7067325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9240390" y="-242630"/>
            <a:ext cx="3245647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7866376" y="1282101"/>
            <a:ext cx="5123656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6943762" y="2412080"/>
            <a:ext cx="5036383" cy="266284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2010039" y="615731"/>
            <a:ext cx="5764672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1097053" y="4161126"/>
            <a:ext cx="5747887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9323193" y="571256"/>
            <a:ext cx="2032000" cy="365125"/>
          </a:xfrm>
        </p:spPr>
        <p:txBody>
          <a:bodyPr/>
          <a:lstStyle>
            <a:lvl1pPr algn="l">
              <a:defRPr/>
            </a:lvl1pPr>
          </a:lstStyle>
          <a:p>
            <a:fld id="{9275EF9D-446A-4BA9-9A8F-8795C824CFA3}" type="datetimeFigureOut">
              <a:rPr lang="zh-TW" altLang="en-US" smtClean="0"/>
              <a:t>2018/3/12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863057" y="5162532"/>
            <a:ext cx="3969937" cy="365125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9395294" y="391055"/>
            <a:ext cx="2617583" cy="365125"/>
          </a:xfrm>
        </p:spPr>
        <p:txBody>
          <a:bodyPr/>
          <a:lstStyle>
            <a:lvl1pPr algn="l">
              <a:defRPr/>
            </a:lvl1pPr>
          </a:lstStyle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11173" y="2500375"/>
            <a:ext cx="5320597" cy="2453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0" y="990600"/>
            <a:ext cx="6702699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0400" y="6096002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9275EF9D-446A-4BA9-9A8F-8795C824CFA3}" type="datetimeFigureOut">
              <a:rPr lang="zh-TW" altLang="en-US" smtClean="0"/>
              <a:t>2018/3/12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6096002"/>
            <a:ext cx="416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729" y="53249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9DB03A-6F8D-418E-BFF9-4AE739404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288" y="877824"/>
            <a:ext cx="9131807" cy="1753171"/>
          </a:xfrm>
        </p:spPr>
        <p:txBody>
          <a:bodyPr>
            <a:normAutofit/>
          </a:bodyPr>
          <a:lstStyle/>
          <a:p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準備會考&amp;高職生活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4378157-2825-4AF6-897E-EDC5D6331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20" y="3986785"/>
            <a:ext cx="9784080" cy="92659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altLang="zh-TW" sz="3600" dirty="0" smtClean="0">
                <a:solidFill>
                  <a:srgbClr val="000000"/>
                </a:solidFill>
                <a:latin typeface="新細明體"/>
                <a:ea typeface="新細明體"/>
              </a:rPr>
              <a:t>                                                        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大安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高工 陳昱誠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5892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04416" y="2039496"/>
            <a:ext cx="8217408" cy="1570680"/>
          </a:xfrm>
        </p:spPr>
        <p:txBody>
          <a:bodyPr/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謝謝大家  會考加油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434" y="4208599"/>
            <a:ext cx="1756726" cy="221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053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38707" y="640080"/>
            <a:ext cx="8640064" cy="2301240"/>
          </a:xfrm>
        </p:spPr>
        <p:txBody>
          <a:bodyPr>
            <a:normAutofit/>
          </a:bodyPr>
          <a:lstStyle/>
          <a:p>
            <a:pPr algn="ctr"/>
            <a:r>
              <a:rPr lang="zh-TW" altLang="en-US" sz="8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考試三要點</a:t>
            </a:r>
            <a:r>
              <a:rPr lang="zh-TW" altLang="en-US" sz="8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8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8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2733532"/>
            <a:ext cx="8640064" cy="1911620"/>
          </a:xfrm>
        </p:spPr>
        <p:txBody>
          <a:bodyPr>
            <a:noAutofit/>
          </a:bodyPr>
          <a:lstStyle/>
          <a:p>
            <a:pPr algn="ctr"/>
            <a:r>
              <a:rPr lang="zh-TW" altLang="en-US" sz="115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</a:t>
            </a:r>
            <a:r>
              <a:rPr lang="en-US" altLang="zh-TW" sz="115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115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狠</a:t>
            </a:r>
            <a:r>
              <a:rPr lang="en-US" altLang="zh-TW" sz="115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115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準</a:t>
            </a:r>
            <a:r>
              <a:rPr lang="en-US" altLang="zh-TW" sz="115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115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2129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5"/>
          <p:cNvSpPr>
            <a:spLocks noGrp="1"/>
          </p:cNvSpPr>
          <p:nvPr>
            <p:ph type="ctrTitle"/>
          </p:nvPr>
        </p:nvSpPr>
        <p:spPr>
          <a:xfrm>
            <a:off x="1652601" y="182880"/>
            <a:ext cx="8640064" cy="1466326"/>
          </a:xfrm>
        </p:spPr>
        <p:txBody>
          <a:bodyPr>
            <a:noAutofit/>
          </a:bodyPr>
          <a:lstStyle/>
          <a:p>
            <a:pPr algn="ctr"/>
            <a:r>
              <a:rPr lang="zh-TW" altLang="en-US" sz="8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讀書</a:t>
            </a:r>
            <a:r>
              <a:rPr lang="zh-TW" altLang="en-US" sz="8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順序</a:t>
            </a:r>
            <a:endParaRPr lang="zh-TW" altLang="en-US" sz="8800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2144072" y="2124694"/>
            <a:ext cx="8640064" cy="4068842"/>
          </a:xfrm>
        </p:spPr>
        <p:txBody>
          <a:bodyPr>
            <a:noAutofit/>
          </a:bodyPr>
          <a:lstStyle/>
          <a:p>
            <a:pPr algn="l"/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歷屆試題</a:t>
            </a:r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筆記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and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課本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and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習作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課堂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講義</a:t>
            </a:r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總複習講義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8558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656F6B-3714-4AB9-BAFB-CC017E5B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6340" y="1103528"/>
            <a:ext cx="8839200" cy="182636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作息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050892A-5610-4225-B151-72360D8EB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0300" y="2508884"/>
            <a:ext cx="8839200" cy="3196971"/>
          </a:xfrm>
        </p:spPr>
        <p:txBody>
          <a:bodyPr>
            <a:noAutofit/>
          </a:bodyPr>
          <a:lstStyle/>
          <a:p>
            <a:pPr algn="l"/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不要熬夜</a:t>
            </a:r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適量的休息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玩樂</a:t>
            </a:r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考前飲食盡量一致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五角星形 3"/>
          <p:cNvSpPr/>
          <p:nvPr/>
        </p:nvSpPr>
        <p:spPr>
          <a:xfrm>
            <a:off x="1908809" y="4802886"/>
            <a:ext cx="491491" cy="50292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00"/>
              </a:solidFill>
            </a:endParaRPr>
          </a:p>
        </p:txBody>
      </p:sp>
      <p:pic>
        <p:nvPicPr>
          <p:cNvPr id="1026" name="Picture 2" descr="https://tse1.mm.bing.net/th?id=OIP.ZpYozLOI-2eyFU_G41DnJAHaHa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217" y="146037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338322" y="359657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考前作息</a:t>
            </a:r>
            <a:endParaRPr lang="zh-TW" altLang="en-US" sz="8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8434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 rot="893488">
            <a:off x="-890772" y="874389"/>
            <a:ext cx="5065776" cy="2534298"/>
          </a:xfrm>
        </p:spPr>
        <p:txBody>
          <a:bodyPr>
            <a:noAutofit/>
          </a:bodyPr>
          <a:lstStyle/>
          <a:p>
            <a:r>
              <a:rPr lang="zh-TW" altLang="en-US" sz="8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高職</a:t>
            </a:r>
            <a:r>
              <a:rPr lang="zh-TW" altLang="en-US" sz="8800" dirty="0"/>
              <a:t/>
            </a:r>
            <a:br>
              <a:rPr lang="zh-TW" altLang="en-US" sz="8800" dirty="0"/>
            </a:br>
            <a:endParaRPr lang="zh-TW" altLang="en-US" sz="88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1012">
            <a:off x="7348406" y="682425"/>
            <a:ext cx="2189151" cy="218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2901">
            <a:off x="4434668" y="2076708"/>
            <a:ext cx="2460170" cy="164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312">
            <a:off x="6317739" y="4328975"/>
            <a:ext cx="2519470" cy="168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879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0635" y="195092"/>
            <a:ext cx="7587807" cy="1570680"/>
          </a:xfrm>
        </p:spPr>
        <p:txBody>
          <a:bodyPr/>
          <a:lstStyle/>
          <a:p>
            <a:pPr algn="ctr"/>
            <a:r>
              <a:rPr lang="zh-TW" altLang="en-US" sz="8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選擇高職</a:t>
            </a:r>
            <a:endParaRPr lang="zh-TW" altLang="en-US" sz="8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25930" y="2143725"/>
            <a:ext cx="10122325" cy="4013236"/>
          </a:xfrm>
        </p:spPr>
        <p:txBody>
          <a:bodyPr>
            <a:noAutofit/>
          </a:bodyPr>
          <a:lstStyle/>
          <a:p>
            <a:pPr algn="l"/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不要因為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分數，就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進相對應的科系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選科不選校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4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4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對高職沒興趣真的不要讀</a:t>
            </a:r>
            <a:r>
              <a:rPr lang="zh-TW" altLang="en-US" sz="4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高職（</a:t>
            </a:r>
            <a:r>
              <a:rPr lang="zh-TW" altLang="en-US" sz="4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不要浪費</a:t>
            </a:r>
            <a:r>
              <a:rPr lang="en-US" altLang="zh-TW" sz="4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年青春在不喜歡的事情上</a:t>
            </a:r>
            <a:r>
              <a:rPr lang="en-US" altLang="zh-TW" sz="4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" name="五角星形 3"/>
          <p:cNvSpPr/>
          <p:nvPr/>
        </p:nvSpPr>
        <p:spPr>
          <a:xfrm>
            <a:off x="1079754" y="4162535"/>
            <a:ext cx="491490" cy="5257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634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4045" y="256032"/>
            <a:ext cx="9598067" cy="1289890"/>
          </a:xfrm>
        </p:spPr>
        <p:txBody>
          <a:bodyPr/>
          <a:lstStyle/>
          <a:p>
            <a:pPr algn="ctr"/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跟高中不一樣的地方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88736" y="1721404"/>
            <a:ext cx="10149696" cy="4783028"/>
          </a:xfrm>
        </p:spPr>
        <p:txBody>
          <a:bodyPr>
            <a:noAutofit/>
          </a:bodyPr>
          <a:lstStyle/>
          <a:p>
            <a:pPr algn="l"/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許多課程只會上一學期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or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一年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專業科目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</a:t>
            </a:r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endParaRPr lang="en-US" altLang="zh-TW" sz="4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高職生最嚮往的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全國技藝競賽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</a:p>
          <a:p>
            <a:pPr algn="l"/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專題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考專業證照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3083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612" y="654037"/>
            <a:ext cx="6396145" cy="1063510"/>
          </a:xfrm>
        </p:spPr>
        <p:txBody>
          <a:bodyPr/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實習課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50920" y="4142525"/>
            <a:ext cx="7028725" cy="1500187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印刷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315" y="3750200"/>
            <a:ext cx="3426166" cy="228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20" y="1717547"/>
            <a:ext cx="3340795" cy="222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11017" y="4159103"/>
            <a:ext cx="2423158" cy="206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10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828276" y="109531"/>
            <a:ext cx="7587807" cy="1570680"/>
          </a:xfrm>
        </p:spPr>
        <p:txBody>
          <a:bodyPr/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作品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29262" y="4473788"/>
            <a:ext cx="10492178" cy="1500187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色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鉛筆       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麥克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筆      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素描 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04" y="2648162"/>
            <a:ext cx="2062915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91" y="2648162"/>
            <a:ext cx="2114549" cy="15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235" y="2648162"/>
            <a:ext cx="2021206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317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均衡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均衡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均衡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TM01972873[[fn=夏日]]</Template>
  <TotalTime>706</TotalTime>
  <Words>162</Words>
  <Application>Microsoft Office PowerPoint</Application>
  <PresentationFormat>寬螢幕</PresentationFormat>
  <Paragraphs>31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微軟正黑體</vt:lpstr>
      <vt:lpstr>新細明體</vt:lpstr>
      <vt:lpstr>標楷體</vt:lpstr>
      <vt:lpstr>Rockwell</vt:lpstr>
      <vt:lpstr>Wingdings</vt:lpstr>
      <vt:lpstr>均衡</vt:lpstr>
      <vt:lpstr>準備會考&amp;高職生活</vt:lpstr>
      <vt:lpstr>考試三要點 </vt:lpstr>
      <vt:lpstr>讀書順序</vt:lpstr>
      <vt:lpstr>作息</vt:lpstr>
      <vt:lpstr>高職 </vt:lpstr>
      <vt:lpstr>選擇高職</vt:lpstr>
      <vt:lpstr>跟高中不一樣的地方</vt:lpstr>
      <vt:lpstr>實習課</vt:lpstr>
      <vt:lpstr>作品</vt:lpstr>
      <vt:lpstr>謝謝大家  會考加油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準備會考&amp;高職生活</dc:title>
  <dc:creator>chen1</dc:creator>
  <cp:lastModifiedBy>admin</cp:lastModifiedBy>
  <cp:revision>34</cp:revision>
  <dcterms:created xsi:type="dcterms:W3CDTF">2012-07-30T21:28:29Z</dcterms:created>
  <dcterms:modified xsi:type="dcterms:W3CDTF">2018-03-12T01:09:49Z</dcterms:modified>
</cp:coreProperties>
</file>