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35763" cy="986948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95CAC"/>
    <a:srgbClr val="9913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49E4-C457-4166-BD4B-E7F5DE82B3D9}" type="datetimeFigureOut">
              <a:rPr lang="zh-TW" altLang="en-US" smtClean="0"/>
              <a:t>2022/6/8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814D8-0C76-4600-92CD-BFF8500DDEF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76665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49E4-C457-4166-BD4B-E7F5DE82B3D9}" type="datetimeFigureOut">
              <a:rPr lang="zh-TW" altLang="en-US" smtClean="0"/>
              <a:t>2022/6/8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814D8-0C76-4600-92CD-BFF8500DDEF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20543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49E4-C457-4166-BD4B-E7F5DE82B3D9}" type="datetimeFigureOut">
              <a:rPr lang="zh-TW" altLang="en-US" smtClean="0"/>
              <a:t>2022/6/8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814D8-0C76-4600-92CD-BFF8500DDEF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7229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49E4-C457-4166-BD4B-E7F5DE82B3D9}" type="datetimeFigureOut">
              <a:rPr lang="zh-TW" altLang="en-US" smtClean="0"/>
              <a:t>2022/6/8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814D8-0C76-4600-92CD-BFF8500DDEF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9519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49E4-C457-4166-BD4B-E7F5DE82B3D9}" type="datetimeFigureOut">
              <a:rPr lang="zh-TW" altLang="en-US" smtClean="0"/>
              <a:t>2022/6/8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814D8-0C76-4600-92CD-BFF8500DDEF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23089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49E4-C457-4166-BD4B-E7F5DE82B3D9}" type="datetimeFigureOut">
              <a:rPr lang="zh-TW" altLang="en-US" smtClean="0"/>
              <a:t>2022/6/8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814D8-0C76-4600-92CD-BFF8500DDEF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63061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49E4-C457-4166-BD4B-E7F5DE82B3D9}" type="datetimeFigureOut">
              <a:rPr lang="zh-TW" altLang="en-US" smtClean="0"/>
              <a:t>2022/6/8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814D8-0C76-4600-92CD-BFF8500DDEF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93517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49E4-C457-4166-BD4B-E7F5DE82B3D9}" type="datetimeFigureOut">
              <a:rPr lang="zh-TW" altLang="en-US" smtClean="0"/>
              <a:t>2022/6/8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814D8-0C76-4600-92CD-BFF8500DDEF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81865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49E4-C457-4166-BD4B-E7F5DE82B3D9}" type="datetimeFigureOut">
              <a:rPr lang="zh-TW" altLang="en-US" smtClean="0"/>
              <a:t>2022/6/8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814D8-0C76-4600-92CD-BFF8500DDEF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2863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49E4-C457-4166-BD4B-E7F5DE82B3D9}" type="datetimeFigureOut">
              <a:rPr lang="zh-TW" altLang="en-US" smtClean="0"/>
              <a:t>2022/6/8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814D8-0C76-4600-92CD-BFF8500DDEF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554031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149E4-C457-4166-BD4B-E7F5DE82B3D9}" type="datetimeFigureOut">
              <a:rPr lang="zh-TW" altLang="en-US" smtClean="0"/>
              <a:t>2022/6/8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814D8-0C76-4600-92CD-BFF8500DDEF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79549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149E4-C457-4166-BD4B-E7F5DE82B3D9}" type="datetimeFigureOut">
              <a:rPr lang="zh-TW" altLang="en-US" smtClean="0"/>
              <a:t>2022/6/8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814D8-0C76-4600-92CD-BFF8500DDEF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29983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3687" y="1663200"/>
            <a:ext cx="5944626" cy="3531600"/>
          </a:xfrm>
          <a:prstGeom prst="rect">
            <a:avLst/>
          </a:prstGeom>
        </p:spPr>
      </p:pic>
      <p:sp>
        <p:nvSpPr>
          <p:cNvPr id="3" name="文字方塊 2"/>
          <p:cNvSpPr txBox="1"/>
          <p:nvPr/>
        </p:nvSpPr>
        <p:spPr>
          <a:xfrm>
            <a:off x="5820508" y="4642340"/>
            <a:ext cx="134522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600" b="1" dirty="0" smtClean="0">
                <a:solidFill>
                  <a:srgbClr val="B95CAC"/>
                </a:solidFill>
              </a:rPr>
              <a:t>○ ○ </a:t>
            </a:r>
            <a:r>
              <a:rPr lang="zh-TW" altLang="en-US" sz="2600" b="1" dirty="0" smtClean="0">
                <a:solidFill>
                  <a:srgbClr val="B95CAC"/>
                </a:solidFill>
              </a:rPr>
              <a:t>○</a:t>
            </a:r>
            <a:endParaRPr lang="zh-TW" altLang="en-US" sz="2600" b="1" dirty="0">
              <a:solidFill>
                <a:srgbClr val="B95CA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559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</Words>
  <Application>Microsoft Office PowerPoint</Application>
  <PresentationFormat>寬螢幕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李葉玫君</dc:creator>
  <cp:lastModifiedBy>李葉玫君</cp:lastModifiedBy>
  <cp:revision>5</cp:revision>
  <cp:lastPrinted>2022-05-26T03:01:56Z</cp:lastPrinted>
  <dcterms:created xsi:type="dcterms:W3CDTF">2022-05-26T03:00:26Z</dcterms:created>
  <dcterms:modified xsi:type="dcterms:W3CDTF">2022-06-08T06:38:51Z</dcterms:modified>
</cp:coreProperties>
</file>