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12192000" cy="6858000"/>
  <p:notesSz cx="6797675" cy="9928225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FFADC7"/>
    <a:srgbClr val="FFFFCC"/>
    <a:srgbClr val="8FDAFF"/>
    <a:srgbClr val="FF9933"/>
    <a:srgbClr val="99CCFF"/>
    <a:srgbClr val="9999FF"/>
    <a:srgbClr val="6EB141"/>
    <a:srgbClr val="FF9999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1" d="100"/>
          <a:sy n="91" d="100"/>
        </p:scale>
        <p:origin x="4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0B4C1B-3940-403C-85F7-14B487838E76}" type="doc">
      <dgm:prSet loTypeId="urn:microsoft.com/office/officeart/2005/8/layout/radial5" loCatId="cycle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20CE6756-EF85-4BE7-9F7B-0B881C4E8327}">
      <dgm:prSet phldrT="[文字]" custT="1"/>
      <dgm:spPr>
        <a:solidFill>
          <a:srgbClr val="FFADC7"/>
        </a:solidFill>
      </dgm:spPr>
      <dgm:t>
        <a:bodyPr/>
        <a:lstStyle/>
        <a:p>
          <a:pPr>
            <a:spcAft>
              <a:spcPts val="0"/>
            </a:spcAft>
          </a:pPr>
          <a:r>
            <a:rPr lang="zh-TW" altLang="en-US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免付費</a:t>
          </a:r>
          <a:endParaRPr lang="en-US" altLang="zh-TW" sz="2400" b="1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spcAft>
              <a:spcPts val="0"/>
            </a:spcAft>
          </a:pPr>
          <a:r>
            <a:rPr lang="en-US" altLang="zh-TW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6</a:t>
          </a:r>
          <a:r>
            <a:rPr lang="zh-TW" altLang="en-US" sz="24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大服務</a:t>
          </a:r>
          <a:endParaRPr lang="zh-TW" altLang="en-US" sz="24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EBF37DB-BE05-4A9C-AA28-6A58590E1926}" type="parTrans" cxnId="{2466ED2D-1920-4D90-989D-A325B6AB7F8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D08BE41-5DB5-4450-81EC-B81CE9E4540F}" type="sibTrans" cxnId="{2466ED2D-1920-4D90-989D-A325B6AB7F8E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3A20570-45EA-4967-ADD7-CD2FD8DD3DEE}">
      <dgm:prSet phldrT="[文字]"/>
      <dgm:spPr>
        <a:noFill/>
        <a:ln w="38100">
          <a:solidFill>
            <a:srgbClr val="FF5050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心理</a:t>
          </a:r>
          <a:endParaRPr lang="en-US" altLang="zh-TW" b="1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諮商</a:t>
          </a:r>
          <a:endParaRPr lang="zh-TW" altLang="en-US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6083ADF-DE45-4AB1-A58E-93479CD8FCDA}" type="parTrans" cxnId="{EA7693E7-D760-4E51-B6D2-87166DF19710}">
      <dgm:prSet/>
      <dgm:spPr>
        <a:solidFill>
          <a:srgbClr val="FFADC7"/>
        </a:solidFill>
      </dgm:spPr>
      <dgm:t>
        <a:bodyPr/>
        <a:lstStyle/>
        <a:p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BABC89D-8355-4DF1-A0FD-7D7F8FC7C588}" type="sibTrans" cxnId="{EA7693E7-D760-4E51-B6D2-87166DF1971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F7790D6-AC5C-47D3-A898-37A4053E6BE0}">
      <dgm:prSet phldrT="[文字]"/>
      <dgm:spPr>
        <a:noFill/>
        <a:ln w="38100">
          <a:solidFill>
            <a:srgbClr val="FF9933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法律</a:t>
          </a:r>
          <a:endParaRPr lang="en-US" altLang="zh-TW" b="1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C547FB3-FD35-4CA0-888C-80CED1DB3FD4}" type="parTrans" cxnId="{118C3206-3C99-425F-AE01-95135CBFC64B}">
      <dgm:prSet/>
      <dgm:spPr>
        <a:solidFill>
          <a:srgbClr val="FFADC7"/>
        </a:solid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41407C4-735C-4C99-B815-A9ECE2952F24}" type="sibTrans" cxnId="{118C3206-3C99-425F-AE01-95135CBFC64B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F98E97F-23CF-4B5A-A1EE-A7915F742719}">
      <dgm:prSet phldrT="[文字]"/>
      <dgm:spPr>
        <a:noFill/>
        <a:ln w="38100">
          <a:solidFill>
            <a:srgbClr val="6EB141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管理</a:t>
          </a:r>
          <a:endParaRPr lang="en-US" altLang="zh-TW" b="1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5E0598B-C337-4A16-8FC0-C2FF0E02B5CA}" type="parTrans" cxnId="{46AE2A2D-4A8B-4A21-B304-E4566B4E8E58}">
      <dgm:prSet/>
      <dgm:spPr>
        <a:solidFill>
          <a:srgbClr val="FFADC7"/>
        </a:solid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1856208-5737-4C89-A470-B555DDE75BFC}" type="sibTrans" cxnId="{46AE2A2D-4A8B-4A21-B304-E4566B4E8E58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58FA96E-00D6-411F-9110-BCBBB88B3DE4}">
      <dgm:prSet phldrT="[文字]"/>
      <dgm:spPr>
        <a:noFill/>
        <a:ln w="38100">
          <a:solidFill>
            <a:srgbClr val="9999FF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財務</a:t>
          </a:r>
          <a:endParaRPr lang="en-US" altLang="zh-TW" b="1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D957C9B-CDF2-4B14-A7CB-1F6D58C01DA6}" type="parTrans" cxnId="{B4E2EF9E-1AE0-4005-B9CB-80A66CCF4F80}">
      <dgm:prSet/>
      <dgm:spPr>
        <a:solidFill>
          <a:srgbClr val="FFADC7"/>
        </a:solid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D2FB2A6-EEF9-4303-94E7-771883912F1C}" type="sibTrans" cxnId="{B4E2EF9E-1AE0-4005-B9CB-80A66CCF4F80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E0C6DEAD-CB04-4094-B9DC-566C485EC774}">
      <dgm:prSet phldrT="[文字]"/>
      <dgm:spPr>
        <a:noFill/>
        <a:ln w="38100">
          <a:solidFill>
            <a:srgbClr val="99CCFF"/>
          </a:solidFill>
        </a:ln>
      </dgm:spPr>
      <dgm:t>
        <a:bodyPr/>
        <a:lstStyle/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醫療</a:t>
          </a:r>
          <a:endParaRPr lang="en-US" altLang="zh-TW" b="1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>
            <a:spcAft>
              <a:spcPts val="0"/>
            </a:spcAft>
          </a:pPr>
          <a:r>
            <a:rPr lang="zh-TW" altLang="en-US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911E76F-9679-47E5-BD6A-2A3192D50C32}" type="parTrans" cxnId="{E555BA67-3CBB-428D-BDD6-F086EFD3CD9C}">
      <dgm:prSet/>
      <dgm:spPr>
        <a:solidFill>
          <a:srgbClr val="FFADC7"/>
        </a:solid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B00DB41-F011-4553-94B0-7B790E47222A}" type="sibTrans" cxnId="{E555BA67-3CBB-428D-BDD6-F086EFD3CD9C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3FE7EE7-150D-44A9-83A7-E03176DCD98B}">
      <dgm:prSet phldrT="[文字]" custT="1"/>
      <dgm:spPr>
        <a:noFill/>
        <a:ln w="38100">
          <a:solidFill>
            <a:srgbClr val="FF9933"/>
          </a:solidFill>
        </a:ln>
      </dgm:spPr>
      <dgm:t>
        <a:bodyPr/>
        <a:lstStyle/>
        <a:p>
          <a:r>
            <a:rPr lang="zh-TW" altLang="en-US" sz="1800" b="1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職涯發展諮詢</a:t>
          </a:r>
          <a:endParaRPr lang="zh-TW" altLang="en-US" sz="1800" b="1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545D98-FE31-435F-9AB5-17F05D5A21F2}" type="parTrans" cxnId="{A7303BF7-39DA-4124-BE4B-7BBF1A8E7FB9}">
      <dgm:prSet/>
      <dgm:spPr>
        <a:solidFill>
          <a:srgbClr val="FFADC7"/>
        </a:solidFill>
      </dgm:spPr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2ACF727-D496-4194-960C-85D478A4FD12}" type="sibTrans" cxnId="{A7303BF7-39DA-4124-BE4B-7BBF1A8E7FB9}">
      <dgm:prSet/>
      <dgm:spPr/>
      <dgm:t>
        <a:bodyPr/>
        <a:lstStyle/>
        <a:p>
          <a:endParaRPr lang="zh-TW" altLang="en-US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985FF22-140F-4E7D-B175-1C73F6EBEF23}" type="pres">
      <dgm:prSet presAssocID="{EA0B4C1B-3940-403C-85F7-14B487838E7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1C7B8501-A389-4227-854B-7F316AA88477}" type="pres">
      <dgm:prSet presAssocID="{20CE6756-EF85-4BE7-9F7B-0B881C4E8327}" presName="centerShape" presStyleLbl="node0" presStyleIdx="0" presStyleCnt="1" custScaleX="134082" custScaleY="129156"/>
      <dgm:spPr/>
      <dgm:t>
        <a:bodyPr/>
        <a:lstStyle/>
        <a:p>
          <a:endParaRPr lang="zh-TW" altLang="en-US"/>
        </a:p>
      </dgm:t>
    </dgm:pt>
    <dgm:pt modelId="{C668FF1A-CBC5-4BA3-9B20-A9AA0483E912}" type="pres">
      <dgm:prSet presAssocID="{56083ADF-DE45-4AB1-A58E-93479CD8FCDA}" presName="parTrans" presStyleLbl="sibTrans2D1" presStyleIdx="0" presStyleCnt="6"/>
      <dgm:spPr/>
      <dgm:t>
        <a:bodyPr/>
        <a:lstStyle/>
        <a:p>
          <a:endParaRPr lang="zh-TW" altLang="en-US"/>
        </a:p>
      </dgm:t>
    </dgm:pt>
    <dgm:pt modelId="{15E835CC-9E1F-40FD-9481-BAF345F70BC1}" type="pres">
      <dgm:prSet presAssocID="{56083ADF-DE45-4AB1-A58E-93479CD8FCDA}" presName="connectorText" presStyleLbl="sibTrans2D1" presStyleIdx="0" presStyleCnt="6"/>
      <dgm:spPr/>
      <dgm:t>
        <a:bodyPr/>
        <a:lstStyle/>
        <a:p>
          <a:endParaRPr lang="zh-TW" altLang="en-US"/>
        </a:p>
      </dgm:t>
    </dgm:pt>
    <dgm:pt modelId="{B00FC276-124E-461E-A67E-9B9D578D7C26}" type="pres">
      <dgm:prSet presAssocID="{F3A20570-45EA-4967-ADD7-CD2FD8DD3DEE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043ABD2E-7400-488E-918B-8EBE6EEF8FD8}" type="pres">
      <dgm:prSet presAssocID="{6C547FB3-FD35-4CA0-888C-80CED1DB3FD4}" presName="parTrans" presStyleLbl="sibTrans2D1" presStyleIdx="1" presStyleCnt="6"/>
      <dgm:spPr/>
      <dgm:t>
        <a:bodyPr/>
        <a:lstStyle/>
        <a:p>
          <a:endParaRPr lang="zh-TW" altLang="en-US"/>
        </a:p>
      </dgm:t>
    </dgm:pt>
    <dgm:pt modelId="{B58EE9AD-ABC0-49CB-B053-88F99DB5E00E}" type="pres">
      <dgm:prSet presAssocID="{6C547FB3-FD35-4CA0-888C-80CED1DB3FD4}" presName="connectorText" presStyleLbl="sibTrans2D1" presStyleIdx="1" presStyleCnt="6"/>
      <dgm:spPr/>
      <dgm:t>
        <a:bodyPr/>
        <a:lstStyle/>
        <a:p>
          <a:endParaRPr lang="zh-TW" altLang="en-US"/>
        </a:p>
      </dgm:t>
    </dgm:pt>
    <dgm:pt modelId="{A090C823-45C7-42EF-8A5B-1E5653547440}" type="pres">
      <dgm:prSet presAssocID="{7F7790D6-AC5C-47D3-A898-37A4053E6BE0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4B5EC554-EC14-4BF1-924F-AC072F787901}" type="pres">
      <dgm:prSet presAssocID="{E5E0598B-C337-4A16-8FC0-C2FF0E02B5CA}" presName="parTrans" presStyleLbl="sibTrans2D1" presStyleIdx="2" presStyleCnt="6"/>
      <dgm:spPr/>
      <dgm:t>
        <a:bodyPr/>
        <a:lstStyle/>
        <a:p>
          <a:endParaRPr lang="zh-TW" altLang="en-US"/>
        </a:p>
      </dgm:t>
    </dgm:pt>
    <dgm:pt modelId="{3B6BAFAB-B5D3-4F63-8863-8CE72BE5028B}" type="pres">
      <dgm:prSet presAssocID="{E5E0598B-C337-4A16-8FC0-C2FF0E02B5CA}" presName="connectorText" presStyleLbl="sibTrans2D1" presStyleIdx="2" presStyleCnt="6"/>
      <dgm:spPr/>
      <dgm:t>
        <a:bodyPr/>
        <a:lstStyle/>
        <a:p>
          <a:endParaRPr lang="zh-TW" altLang="en-US"/>
        </a:p>
      </dgm:t>
    </dgm:pt>
    <dgm:pt modelId="{58948062-4CB5-4B46-A35A-D46C7ADFEFCE}" type="pres">
      <dgm:prSet presAssocID="{1F98E97F-23CF-4B5A-A1EE-A7915F74271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DFD6998-1C39-495D-877A-8C2333DDB551}" type="pres">
      <dgm:prSet presAssocID="{BD957C9B-CDF2-4B14-A7CB-1F6D58C01DA6}" presName="parTrans" presStyleLbl="sibTrans2D1" presStyleIdx="3" presStyleCnt="6"/>
      <dgm:spPr/>
      <dgm:t>
        <a:bodyPr/>
        <a:lstStyle/>
        <a:p>
          <a:endParaRPr lang="zh-TW" altLang="en-US"/>
        </a:p>
      </dgm:t>
    </dgm:pt>
    <dgm:pt modelId="{F6C7E7DC-A84F-4B86-AFB1-8B6866A9C4A6}" type="pres">
      <dgm:prSet presAssocID="{BD957C9B-CDF2-4B14-A7CB-1F6D58C01DA6}" presName="connectorText" presStyleLbl="sibTrans2D1" presStyleIdx="3" presStyleCnt="6"/>
      <dgm:spPr/>
      <dgm:t>
        <a:bodyPr/>
        <a:lstStyle/>
        <a:p>
          <a:endParaRPr lang="zh-TW" altLang="en-US"/>
        </a:p>
      </dgm:t>
    </dgm:pt>
    <dgm:pt modelId="{546D496A-03DB-4CC6-AB1B-8444C0436188}" type="pres">
      <dgm:prSet presAssocID="{258FA96E-00D6-411F-9110-BCBBB88B3DE4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17FF6816-E202-4418-9C6C-5816E46C1BB1}" type="pres">
      <dgm:prSet presAssocID="{9911E76F-9679-47E5-BD6A-2A3192D50C32}" presName="parTrans" presStyleLbl="sibTrans2D1" presStyleIdx="4" presStyleCnt="6"/>
      <dgm:spPr/>
      <dgm:t>
        <a:bodyPr/>
        <a:lstStyle/>
        <a:p>
          <a:endParaRPr lang="zh-TW" altLang="en-US"/>
        </a:p>
      </dgm:t>
    </dgm:pt>
    <dgm:pt modelId="{C6098DE6-D864-4CBE-9B53-93E55D3D59D6}" type="pres">
      <dgm:prSet presAssocID="{9911E76F-9679-47E5-BD6A-2A3192D50C32}" presName="connectorText" presStyleLbl="sibTrans2D1" presStyleIdx="4" presStyleCnt="6"/>
      <dgm:spPr/>
      <dgm:t>
        <a:bodyPr/>
        <a:lstStyle/>
        <a:p>
          <a:endParaRPr lang="zh-TW" altLang="en-US"/>
        </a:p>
      </dgm:t>
    </dgm:pt>
    <dgm:pt modelId="{0F73BAF9-EE29-4BE3-96E8-CF4E776E5636}" type="pres">
      <dgm:prSet presAssocID="{E0C6DEAD-CB04-4094-B9DC-566C485EC774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  <dgm:pt modelId="{616DB7C6-E028-4177-B6B5-8123D090058A}" type="pres">
      <dgm:prSet presAssocID="{78545D98-FE31-435F-9AB5-17F05D5A21F2}" presName="parTrans" presStyleLbl="sibTrans2D1" presStyleIdx="5" presStyleCnt="6"/>
      <dgm:spPr/>
      <dgm:t>
        <a:bodyPr/>
        <a:lstStyle/>
        <a:p>
          <a:endParaRPr lang="zh-TW" altLang="en-US"/>
        </a:p>
      </dgm:t>
    </dgm:pt>
    <dgm:pt modelId="{618A96FD-036C-4DE1-871C-C41DC7DCAF9F}" type="pres">
      <dgm:prSet presAssocID="{78545D98-FE31-435F-9AB5-17F05D5A21F2}" presName="connectorText" presStyleLbl="sibTrans2D1" presStyleIdx="5" presStyleCnt="6"/>
      <dgm:spPr/>
      <dgm:t>
        <a:bodyPr/>
        <a:lstStyle/>
        <a:p>
          <a:endParaRPr lang="zh-TW" altLang="en-US"/>
        </a:p>
      </dgm:t>
    </dgm:pt>
    <dgm:pt modelId="{42FFFA8C-2733-4861-8F25-DCF189FB6224}" type="pres">
      <dgm:prSet presAssocID="{43FE7EE7-150D-44A9-83A7-E03176DCD98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zh-TW" altLang="en-US"/>
        </a:p>
      </dgm:t>
    </dgm:pt>
  </dgm:ptLst>
  <dgm:cxnLst>
    <dgm:cxn modelId="{EA7693E7-D760-4E51-B6D2-87166DF19710}" srcId="{20CE6756-EF85-4BE7-9F7B-0B881C4E8327}" destId="{F3A20570-45EA-4967-ADD7-CD2FD8DD3DEE}" srcOrd="0" destOrd="0" parTransId="{56083ADF-DE45-4AB1-A58E-93479CD8FCDA}" sibTransId="{4BABC89D-8355-4DF1-A0FD-7D7F8FC7C588}"/>
    <dgm:cxn modelId="{D15D492D-74DD-4500-A96E-A60A4029685C}" type="presOf" srcId="{1F98E97F-23CF-4B5A-A1EE-A7915F742719}" destId="{58948062-4CB5-4B46-A35A-D46C7ADFEFCE}" srcOrd="0" destOrd="0" presId="urn:microsoft.com/office/officeart/2005/8/layout/radial5"/>
    <dgm:cxn modelId="{A7303BF7-39DA-4124-BE4B-7BBF1A8E7FB9}" srcId="{20CE6756-EF85-4BE7-9F7B-0B881C4E8327}" destId="{43FE7EE7-150D-44A9-83A7-E03176DCD98B}" srcOrd="5" destOrd="0" parTransId="{78545D98-FE31-435F-9AB5-17F05D5A21F2}" sibTransId="{C2ACF727-D496-4194-960C-85D478A4FD12}"/>
    <dgm:cxn modelId="{AF669474-D67A-4A18-AE7D-E89589859180}" type="presOf" srcId="{43FE7EE7-150D-44A9-83A7-E03176DCD98B}" destId="{42FFFA8C-2733-4861-8F25-DCF189FB6224}" srcOrd="0" destOrd="0" presId="urn:microsoft.com/office/officeart/2005/8/layout/radial5"/>
    <dgm:cxn modelId="{287495B9-2FC4-4C48-A361-5E14291747D0}" type="presOf" srcId="{BD957C9B-CDF2-4B14-A7CB-1F6D58C01DA6}" destId="{F6C7E7DC-A84F-4B86-AFB1-8B6866A9C4A6}" srcOrd="1" destOrd="0" presId="urn:microsoft.com/office/officeart/2005/8/layout/radial5"/>
    <dgm:cxn modelId="{CD73B2AE-EE64-438C-A536-FABB6E6E8217}" type="presOf" srcId="{20CE6756-EF85-4BE7-9F7B-0B881C4E8327}" destId="{1C7B8501-A389-4227-854B-7F316AA88477}" srcOrd="0" destOrd="0" presId="urn:microsoft.com/office/officeart/2005/8/layout/radial5"/>
    <dgm:cxn modelId="{2466ED2D-1920-4D90-989D-A325B6AB7F8E}" srcId="{EA0B4C1B-3940-403C-85F7-14B487838E76}" destId="{20CE6756-EF85-4BE7-9F7B-0B881C4E8327}" srcOrd="0" destOrd="0" parTransId="{9EBF37DB-BE05-4A9C-AA28-6A58590E1926}" sibTransId="{5D08BE41-5DB5-4450-81EC-B81CE9E4540F}"/>
    <dgm:cxn modelId="{B4E2EF9E-1AE0-4005-B9CB-80A66CCF4F80}" srcId="{20CE6756-EF85-4BE7-9F7B-0B881C4E8327}" destId="{258FA96E-00D6-411F-9110-BCBBB88B3DE4}" srcOrd="3" destOrd="0" parTransId="{BD957C9B-CDF2-4B14-A7CB-1F6D58C01DA6}" sibTransId="{6D2FB2A6-EEF9-4303-94E7-771883912F1C}"/>
    <dgm:cxn modelId="{73D4DC55-72DD-4395-BEEB-723D1E6941F4}" type="presOf" srcId="{258FA96E-00D6-411F-9110-BCBBB88B3DE4}" destId="{546D496A-03DB-4CC6-AB1B-8444C0436188}" srcOrd="0" destOrd="0" presId="urn:microsoft.com/office/officeart/2005/8/layout/radial5"/>
    <dgm:cxn modelId="{46AE2A2D-4A8B-4A21-B304-E4566B4E8E58}" srcId="{20CE6756-EF85-4BE7-9F7B-0B881C4E8327}" destId="{1F98E97F-23CF-4B5A-A1EE-A7915F742719}" srcOrd="2" destOrd="0" parTransId="{E5E0598B-C337-4A16-8FC0-C2FF0E02B5CA}" sibTransId="{61856208-5737-4C89-A470-B555DDE75BFC}"/>
    <dgm:cxn modelId="{9F059A3D-C794-4184-9F02-AAF2125CBBA4}" type="presOf" srcId="{78545D98-FE31-435F-9AB5-17F05D5A21F2}" destId="{616DB7C6-E028-4177-B6B5-8123D090058A}" srcOrd="0" destOrd="0" presId="urn:microsoft.com/office/officeart/2005/8/layout/radial5"/>
    <dgm:cxn modelId="{6254290C-293A-4A3A-AE07-848EA3173A5A}" type="presOf" srcId="{F3A20570-45EA-4967-ADD7-CD2FD8DD3DEE}" destId="{B00FC276-124E-461E-A67E-9B9D578D7C26}" srcOrd="0" destOrd="0" presId="urn:microsoft.com/office/officeart/2005/8/layout/radial5"/>
    <dgm:cxn modelId="{83FE63FF-3588-418F-9F41-05AE5E435C2D}" type="presOf" srcId="{6C547FB3-FD35-4CA0-888C-80CED1DB3FD4}" destId="{043ABD2E-7400-488E-918B-8EBE6EEF8FD8}" srcOrd="0" destOrd="0" presId="urn:microsoft.com/office/officeart/2005/8/layout/radial5"/>
    <dgm:cxn modelId="{2F40C011-EB48-4BD6-8C7B-35E47932236F}" type="presOf" srcId="{EA0B4C1B-3940-403C-85F7-14B487838E76}" destId="{7985FF22-140F-4E7D-B175-1C73F6EBEF23}" srcOrd="0" destOrd="0" presId="urn:microsoft.com/office/officeart/2005/8/layout/radial5"/>
    <dgm:cxn modelId="{EA5FCF08-4DE1-4B49-BD60-6E37D00774C2}" type="presOf" srcId="{9911E76F-9679-47E5-BD6A-2A3192D50C32}" destId="{C6098DE6-D864-4CBE-9B53-93E55D3D59D6}" srcOrd="1" destOrd="0" presId="urn:microsoft.com/office/officeart/2005/8/layout/radial5"/>
    <dgm:cxn modelId="{6A624323-63D4-4D53-B84D-56573AF25ACE}" type="presOf" srcId="{56083ADF-DE45-4AB1-A58E-93479CD8FCDA}" destId="{C668FF1A-CBC5-4BA3-9B20-A9AA0483E912}" srcOrd="0" destOrd="0" presId="urn:microsoft.com/office/officeart/2005/8/layout/radial5"/>
    <dgm:cxn modelId="{7DED44BD-C375-4041-9C14-A2BFC3EA0518}" type="presOf" srcId="{7F7790D6-AC5C-47D3-A898-37A4053E6BE0}" destId="{A090C823-45C7-42EF-8A5B-1E5653547440}" srcOrd="0" destOrd="0" presId="urn:microsoft.com/office/officeart/2005/8/layout/radial5"/>
    <dgm:cxn modelId="{9451B1F6-B6E8-484F-8CD0-47F4740D38E3}" type="presOf" srcId="{6C547FB3-FD35-4CA0-888C-80CED1DB3FD4}" destId="{B58EE9AD-ABC0-49CB-B053-88F99DB5E00E}" srcOrd="1" destOrd="0" presId="urn:microsoft.com/office/officeart/2005/8/layout/radial5"/>
    <dgm:cxn modelId="{11BF5920-7885-44F1-A20E-EC9F5155AACF}" type="presOf" srcId="{E5E0598B-C337-4A16-8FC0-C2FF0E02B5CA}" destId="{4B5EC554-EC14-4BF1-924F-AC072F787901}" srcOrd="0" destOrd="0" presId="urn:microsoft.com/office/officeart/2005/8/layout/radial5"/>
    <dgm:cxn modelId="{36E74952-6094-49A9-995F-796B8174846F}" type="presOf" srcId="{BD957C9B-CDF2-4B14-A7CB-1F6D58C01DA6}" destId="{6DFD6998-1C39-495D-877A-8C2333DDB551}" srcOrd="0" destOrd="0" presId="urn:microsoft.com/office/officeart/2005/8/layout/radial5"/>
    <dgm:cxn modelId="{F108144C-C0C3-42F3-BB7B-9D1F80AD8065}" type="presOf" srcId="{9911E76F-9679-47E5-BD6A-2A3192D50C32}" destId="{17FF6816-E202-4418-9C6C-5816E46C1BB1}" srcOrd="0" destOrd="0" presId="urn:microsoft.com/office/officeart/2005/8/layout/radial5"/>
    <dgm:cxn modelId="{9372954D-9013-4EFF-85CF-6DA50609664C}" type="presOf" srcId="{E5E0598B-C337-4A16-8FC0-C2FF0E02B5CA}" destId="{3B6BAFAB-B5D3-4F63-8863-8CE72BE5028B}" srcOrd="1" destOrd="0" presId="urn:microsoft.com/office/officeart/2005/8/layout/radial5"/>
    <dgm:cxn modelId="{BE62371A-6697-499C-BADB-19F23928DD89}" type="presOf" srcId="{78545D98-FE31-435F-9AB5-17F05D5A21F2}" destId="{618A96FD-036C-4DE1-871C-C41DC7DCAF9F}" srcOrd="1" destOrd="0" presId="urn:microsoft.com/office/officeart/2005/8/layout/radial5"/>
    <dgm:cxn modelId="{801DD7FA-EACF-4D0A-9598-F009FAEC3252}" type="presOf" srcId="{56083ADF-DE45-4AB1-A58E-93479CD8FCDA}" destId="{15E835CC-9E1F-40FD-9481-BAF345F70BC1}" srcOrd="1" destOrd="0" presId="urn:microsoft.com/office/officeart/2005/8/layout/radial5"/>
    <dgm:cxn modelId="{118C3206-3C99-425F-AE01-95135CBFC64B}" srcId="{20CE6756-EF85-4BE7-9F7B-0B881C4E8327}" destId="{7F7790D6-AC5C-47D3-A898-37A4053E6BE0}" srcOrd="1" destOrd="0" parTransId="{6C547FB3-FD35-4CA0-888C-80CED1DB3FD4}" sibTransId="{741407C4-735C-4C99-B815-A9ECE2952F24}"/>
    <dgm:cxn modelId="{E555BA67-3CBB-428D-BDD6-F086EFD3CD9C}" srcId="{20CE6756-EF85-4BE7-9F7B-0B881C4E8327}" destId="{E0C6DEAD-CB04-4094-B9DC-566C485EC774}" srcOrd="4" destOrd="0" parTransId="{9911E76F-9679-47E5-BD6A-2A3192D50C32}" sibTransId="{DB00DB41-F011-4553-94B0-7B790E47222A}"/>
    <dgm:cxn modelId="{152197C4-6B5C-4AF3-9CA0-55257A6FFB54}" type="presOf" srcId="{E0C6DEAD-CB04-4094-B9DC-566C485EC774}" destId="{0F73BAF9-EE29-4BE3-96E8-CF4E776E5636}" srcOrd="0" destOrd="0" presId="urn:microsoft.com/office/officeart/2005/8/layout/radial5"/>
    <dgm:cxn modelId="{D2AED5DC-0957-49CD-AEE5-7A5487ECB9B2}" type="presParOf" srcId="{7985FF22-140F-4E7D-B175-1C73F6EBEF23}" destId="{1C7B8501-A389-4227-854B-7F316AA88477}" srcOrd="0" destOrd="0" presId="urn:microsoft.com/office/officeart/2005/8/layout/radial5"/>
    <dgm:cxn modelId="{87DC689A-FA87-4985-9E52-4DBF71D3E8D1}" type="presParOf" srcId="{7985FF22-140F-4E7D-B175-1C73F6EBEF23}" destId="{C668FF1A-CBC5-4BA3-9B20-A9AA0483E912}" srcOrd="1" destOrd="0" presId="urn:microsoft.com/office/officeart/2005/8/layout/radial5"/>
    <dgm:cxn modelId="{C68A1E89-0A83-4CDD-9E91-088AC315342A}" type="presParOf" srcId="{C668FF1A-CBC5-4BA3-9B20-A9AA0483E912}" destId="{15E835CC-9E1F-40FD-9481-BAF345F70BC1}" srcOrd="0" destOrd="0" presId="urn:microsoft.com/office/officeart/2005/8/layout/radial5"/>
    <dgm:cxn modelId="{18A6F155-8034-4328-9147-F2525CAB9955}" type="presParOf" srcId="{7985FF22-140F-4E7D-B175-1C73F6EBEF23}" destId="{B00FC276-124E-461E-A67E-9B9D578D7C26}" srcOrd="2" destOrd="0" presId="urn:microsoft.com/office/officeart/2005/8/layout/radial5"/>
    <dgm:cxn modelId="{0C3FBF34-7E17-4CE3-8769-689956C1B63F}" type="presParOf" srcId="{7985FF22-140F-4E7D-B175-1C73F6EBEF23}" destId="{043ABD2E-7400-488E-918B-8EBE6EEF8FD8}" srcOrd="3" destOrd="0" presId="urn:microsoft.com/office/officeart/2005/8/layout/radial5"/>
    <dgm:cxn modelId="{73FE340F-5C5C-4673-BA9D-8D9F4E79B365}" type="presParOf" srcId="{043ABD2E-7400-488E-918B-8EBE6EEF8FD8}" destId="{B58EE9AD-ABC0-49CB-B053-88F99DB5E00E}" srcOrd="0" destOrd="0" presId="urn:microsoft.com/office/officeart/2005/8/layout/radial5"/>
    <dgm:cxn modelId="{8EDD959B-2AD1-4E07-B99D-A8621D7CC02F}" type="presParOf" srcId="{7985FF22-140F-4E7D-B175-1C73F6EBEF23}" destId="{A090C823-45C7-42EF-8A5B-1E5653547440}" srcOrd="4" destOrd="0" presId="urn:microsoft.com/office/officeart/2005/8/layout/radial5"/>
    <dgm:cxn modelId="{679597A0-4779-4914-B40C-752B9A4E6E42}" type="presParOf" srcId="{7985FF22-140F-4E7D-B175-1C73F6EBEF23}" destId="{4B5EC554-EC14-4BF1-924F-AC072F787901}" srcOrd="5" destOrd="0" presId="urn:microsoft.com/office/officeart/2005/8/layout/radial5"/>
    <dgm:cxn modelId="{4D2725EA-0119-4CB6-891B-ECA8C482B8D1}" type="presParOf" srcId="{4B5EC554-EC14-4BF1-924F-AC072F787901}" destId="{3B6BAFAB-B5D3-4F63-8863-8CE72BE5028B}" srcOrd="0" destOrd="0" presId="urn:microsoft.com/office/officeart/2005/8/layout/radial5"/>
    <dgm:cxn modelId="{9FD50446-9620-43D4-87EB-6A5288893568}" type="presParOf" srcId="{7985FF22-140F-4E7D-B175-1C73F6EBEF23}" destId="{58948062-4CB5-4B46-A35A-D46C7ADFEFCE}" srcOrd="6" destOrd="0" presId="urn:microsoft.com/office/officeart/2005/8/layout/radial5"/>
    <dgm:cxn modelId="{B417EC90-FD02-4106-AD63-9407CC9CD9A4}" type="presParOf" srcId="{7985FF22-140F-4E7D-B175-1C73F6EBEF23}" destId="{6DFD6998-1C39-495D-877A-8C2333DDB551}" srcOrd="7" destOrd="0" presId="urn:microsoft.com/office/officeart/2005/8/layout/radial5"/>
    <dgm:cxn modelId="{D3ABD2A2-F39A-4D5A-9849-817D0EECFC0A}" type="presParOf" srcId="{6DFD6998-1C39-495D-877A-8C2333DDB551}" destId="{F6C7E7DC-A84F-4B86-AFB1-8B6866A9C4A6}" srcOrd="0" destOrd="0" presId="urn:microsoft.com/office/officeart/2005/8/layout/radial5"/>
    <dgm:cxn modelId="{53410D13-CA59-44C2-90E6-3A4978DC9BBB}" type="presParOf" srcId="{7985FF22-140F-4E7D-B175-1C73F6EBEF23}" destId="{546D496A-03DB-4CC6-AB1B-8444C0436188}" srcOrd="8" destOrd="0" presId="urn:microsoft.com/office/officeart/2005/8/layout/radial5"/>
    <dgm:cxn modelId="{986420B5-7C69-40C9-A3A8-6108F849D723}" type="presParOf" srcId="{7985FF22-140F-4E7D-B175-1C73F6EBEF23}" destId="{17FF6816-E202-4418-9C6C-5816E46C1BB1}" srcOrd="9" destOrd="0" presId="urn:microsoft.com/office/officeart/2005/8/layout/radial5"/>
    <dgm:cxn modelId="{8222AD2E-C271-406B-BE46-5AA6CB5FB7CF}" type="presParOf" srcId="{17FF6816-E202-4418-9C6C-5816E46C1BB1}" destId="{C6098DE6-D864-4CBE-9B53-93E55D3D59D6}" srcOrd="0" destOrd="0" presId="urn:microsoft.com/office/officeart/2005/8/layout/radial5"/>
    <dgm:cxn modelId="{52332024-850B-44BB-9CC2-9E2F55FCC61D}" type="presParOf" srcId="{7985FF22-140F-4E7D-B175-1C73F6EBEF23}" destId="{0F73BAF9-EE29-4BE3-96E8-CF4E776E5636}" srcOrd="10" destOrd="0" presId="urn:microsoft.com/office/officeart/2005/8/layout/radial5"/>
    <dgm:cxn modelId="{F0B44DFE-533D-4372-84A1-D48E7F3B6209}" type="presParOf" srcId="{7985FF22-140F-4E7D-B175-1C73F6EBEF23}" destId="{616DB7C6-E028-4177-B6B5-8123D090058A}" srcOrd="11" destOrd="0" presId="urn:microsoft.com/office/officeart/2005/8/layout/radial5"/>
    <dgm:cxn modelId="{8BEEF11A-CDDF-4FBE-AF28-309E8F95DCD4}" type="presParOf" srcId="{616DB7C6-E028-4177-B6B5-8123D090058A}" destId="{618A96FD-036C-4DE1-871C-C41DC7DCAF9F}" srcOrd="0" destOrd="0" presId="urn:microsoft.com/office/officeart/2005/8/layout/radial5"/>
    <dgm:cxn modelId="{262F8CB6-3DC9-4576-9F00-279287080441}" type="presParOf" srcId="{7985FF22-140F-4E7D-B175-1C73F6EBEF23}" destId="{42FFFA8C-2733-4861-8F25-DCF189FB6224}" srcOrd="12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B8501-A389-4227-854B-7F316AA88477}">
      <dsp:nvSpPr>
        <dsp:cNvPr id="0" name=""/>
        <dsp:cNvSpPr/>
      </dsp:nvSpPr>
      <dsp:spPr>
        <a:xfrm>
          <a:off x="3108812" y="1789238"/>
          <a:ext cx="1910375" cy="1840190"/>
        </a:xfrm>
        <a:prstGeom prst="ellipse">
          <a:avLst/>
        </a:prstGeom>
        <a:solidFill>
          <a:srgbClr val="FFAD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4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免付費</a:t>
          </a:r>
          <a:endParaRPr lang="en-US" altLang="zh-TW" sz="2400" b="1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en-US" altLang="zh-TW" sz="24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6</a:t>
          </a:r>
          <a:r>
            <a:rPr lang="zh-TW" altLang="en-US" sz="24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大服務</a:t>
          </a:r>
          <a:endParaRPr lang="zh-TW" altLang="en-US" sz="24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388580" y="2058728"/>
        <a:ext cx="1350839" cy="1301210"/>
      </dsp:txXfrm>
    </dsp:sp>
    <dsp:sp modelId="{C668FF1A-CBC5-4BA3-9B20-A9AA0483E912}">
      <dsp:nvSpPr>
        <dsp:cNvPr id="0" name=""/>
        <dsp:cNvSpPr/>
      </dsp:nvSpPr>
      <dsp:spPr>
        <a:xfrm rot="16200000">
          <a:off x="3968211" y="1371714"/>
          <a:ext cx="191577" cy="484425"/>
        </a:xfrm>
        <a:prstGeom prst="rightArrow">
          <a:avLst>
            <a:gd name="adj1" fmla="val 60000"/>
            <a:gd name="adj2" fmla="val 50000"/>
          </a:avLst>
        </a:prstGeom>
        <a:solidFill>
          <a:srgbClr val="FFAD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96948" y="1497336"/>
        <a:ext cx="134104" cy="290655"/>
      </dsp:txXfrm>
    </dsp:sp>
    <dsp:sp modelId="{B00FC276-124E-461E-A67E-9B9D578D7C26}">
      <dsp:nvSpPr>
        <dsp:cNvPr id="0" name=""/>
        <dsp:cNvSpPr/>
      </dsp:nvSpPr>
      <dsp:spPr>
        <a:xfrm>
          <a:off x="3351609" y="2990"/>
          <a:ext cx="1424781" cy="1424781"/>
        </a:xfrm>
        <a:prstGeom prst="ellipse">
          <a:avLst/>
        </a:prstGeom>
        <a:noFill/>
        <a:ln w="38100">
          <a:solidFill>
            <a:srgbClr val="FF5050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心理</a:t>
          </a:r>
          <a:endParaRPr lang="en-US" altLang="zh-TW" sz="2300" b="1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諮商</a:t>
          </a:r>
          <a:endParaRPr lang="zh-TW" altLang="en-US" sz="23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60263" y="211644"/>
        <a:ext cx="1007473" cy="1007473"/>
      </dsp:txXfrm>
    </dsp:sp>
    <dsp:sp modelId="{043ABD2E-7400-488E-918B-8EBE6EEF8FD8}">
      <dsp:nvSpPr>
        <dsp:cNvPr id="0" name=""/>
        <dsp:cNvSpPr/>
      </dsp:nvSpPr>
      <dsp:spPr>
        <a:xfrm rot="19800000">
          <a:off x="4935307" y="1912736"/>
          <a:ext cx="177826" cy="484425"/>
        </a:xfrm>
        <a:prstGeom prst="rightArrow">
          <a:avLst>
            <a:gd name="adj1" fmla="val 60000"/>
            <a:gd name="adj2" fmla="val 50000"/>
          </a:avLst>
        </a:prstGeom>
        <a:solidFill>
          <a:srgbClr val="FFAD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38881" y="2022958"/>
        <a:ext cx="124478" cy="290655"/>
      </dsp:txXfrm>
    </dsp:sp>
    <dsp:sp modelId="{A090C823-45C7-42EF-8A5B-1E5653547440}">
      <dsp:nvSpPr>
        <dsp:cNvPr id="0" name=""/>
        <dsp:cNvSpPr/>
      </dsp:nvSpPr>
      <dsp:spPr>
        <a:xfrm>
          <a:off x="5078422" y="999966"/>
          <a:ext cx="1424781" cy="1424781"/>
        </a:xfrm>
        <a:prstGeom prst="ellipse">
          <a:avLst/>
        </a:prstGeom>
        <a:noFill/>
        <a:ln w="38100">
          <a:solidFill>
            <a:srgbClr val="FF9933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法律</a:t>
          </a:r>
          <a:endParaRPr lang="en-US" altLang="zh-TW" sz="2300" b="1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sz="23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87076" y="1208620"/>
        <a:ext cx="1007473" cy="1007473"/>
      </dsp:txXfrm>
    </dsp:sp>
    <dsp:sp modelId="{4B5EC554-EC14-4BF1-924F-AC072F787901}">
      <dsp:nvSpPr>
        <dsp:cNvPr id="0" name=""/>
        <dsp:cNvSpPr/>
      </dsp:nvSpPr>
      <dsp:spPr>
        <a:xfrm rot="1800000">
          <a:off x="4935307" y="3021504"/>
          <a:ext cx="177826" cy="484425"/>
        </a:xfrm>
        <a:prstGeom prst="rightArrow">
          <a:avLst>
            <a:gd name="adj1" fmla="val 60000"/>
            <a:gd name="adj2" fmla="val 50000"/>
          </a:avLst>
        </a:prstGeom>
        <a:solidFill>
          <a:srgbClr val="FFAD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4938881" y="3105052"/>
        <a:ext cx="124478" cy="290655"/>
      </dsp:txXfrm>
    </dsp:sp>
    <dsp:sp modelId="{58948062-4CB5-4B46-A35A-D46C7ADFEFCE}">
      <dsp:nvSpPr>
        <dsp:cNvPr id="0" name=""/>
        <dsp:cNvSpPr/>
      </dsp:nvSpPr>
      <dsp:spPr>
        <a:xfrm>
          <a:off x="5078422" y="2993918"/>
          <a:ext cx="1424781" cy="1424781"/>
        </a:xfrm>
        <a:prstGeom prst="ellipse">
          <a:avLst/>
        </a:prstGeom>
        <a:noFill/>
        <a:ln w="38100">
          <a:solidFill>
            <a:srgbClr val="6EB141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管理</a:t>
          </a:r>
          <a:endParaRPr lang="en-US" altLang="zh-TW" sz="2300" b="1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sz="23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87076" y="3202572"/>
        <a:ext cx="1007473" cy="1007473"/>
      </dsp:txXfrm>
    </dsp:sp>
    <dsp:sp modelId="{6DFD6998-1C39-495D-877A-8C2333DDB551}">
      <dsp:nvSpPr>
        <dsp:cNvPr id="0" name=""/>
        <dsp:cNvSpPr/>
      </dsp:nvSpPr>
      <dsp:spPr>
        <a:xfrm rot="5400000">
          <a:off x="3968211" y="3562527"/>
          <a:ext cx="191577" cy="484425"/>
        </a:xfrm>
        <a:prstGeom prst="rightArrow">
          <a:avLst>
            <a:gd name="adj1" fmla="val 60000"/>
            <a:gd name="adj2" fmla="val 50000"/>
          </a:avLst>
        </a:prstGeom>
        <a:solidFill>
          <a:srgbClr val="FFAD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996948" y="3630676"/>
        <a:ext cx="134104" cy="290655"/>
      </dsp:txXfrm>
    </dsp:sp>
    <dsp:sp modelId="{546D496A-03DB-4CC6-AB1B-8444C0436188}">
      <dsp:nvSpPr>
        <dsp:cNvPr id="0" name=""/>
        <dsp:cNvSpPr/>
      </dsp:nvSpPr>
      <dsp:spPr>
        <a:xfrm>
          <a:off x="3351609" y="3990894"/>
          <a:ext cx="1424781" cy="1424781"/>
        </a:xfrm>
        <a:prstGeom prst="ellipse">
          <a:avLst/>
        </a:prstGeom>
        <a:noFill/>
        <a:ln w="38100">
          <a:solidFill>
            <a:srgbClr val="9999FF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財務</a:t>
          </a:r>
          <a:endParaRPr lang="en-US" altLang="zh-TW" sz="2300" b="1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sz="23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60263" y="4199548"/>
        <a:ext cx="1007473" cy="1007473"/>
      </dsp:txXfrm>
    </dsp:sp>
    <dsp:sp modelId="{17FF6816-E202-4418-9C6C-5816E46C1BB1}">
      <dsp:nvSpPr>
        <dsp:cNvPr id="0" name=""/>
        <dsp:cNvSpPr/>
      </dsp:nvSpPr>
      <dsp:spPr>
        <a:xfrm rot="9000000">
          <a:off x="3014865" y="3021504"/>
          <a:ext cx="177826" cy="484425"/>
        </a:xfrm>
        <a:prstGeom prst="rightArrow">
          <a:avLst>
            <a:gd name="adj1" fmla="val 60000"/>
            <a:gd name="adj2" fmla="val 50000"/>
          </a:avLst>
        </a:prstGeom>
        <a:solidFill>
          <a:srgbClr val="FFAD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3064639" y="3105052"/>
        <a:ext cx="124478" cy="290655"/>
      </dsp:txXfrm>
    </dsp:sp>
    <dsp:sp modelId="{0F73BAF9-EE29-4BE3-96E8-CF4E776E5636}">
      <dsp:nvSpPr>
        <dsp:cNvPr id="0" name=""/>
        <dsp:cNvSpPr/>
      </dsp:nvSpPr>
      <dsp:spPr>
        <a:xfrm>
          <a:off x="1624796" y="2993918"/>
          <a:ext cx="1424781" cy="1424781"/>
        </a:xfrm>
        <a:prstGeom prst="ellipse">
          <a:avLst/>
        </a:prstGeom>
        <a:noFill/>
        <a:ln w="38100">
          <a:solidFill>
            <a:srgbClr val="99CCFF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醫療</a:t>
          </a:r>
          <a:endParaRPr lang="en-US" altLang="zh-TW" sz="2300" b="1" kern="1200" dirty="0" smtClean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23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諮詢</a:t>
          </a:r>
          <a:endParaRPr lang="zh-TW" altLang="en-US" sz="23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33450" y="3202572"/>
        <a:ext cx="1007473" cy="1007473"/>
      </dsp:txXfrm>
    </dsp:sp>
    <dsp:sp modelId="{616DB7C6-E028-4177-B6B5-8123D090058A}">
      <dsp:nvSpPr>
        <dsp:cNvPr id="0" name=""/>
        <dsp:cNvSpPr/>
      </dsp:nvSpPr>
      <dsp:spPr>
        <a:xfrm rot="12600000">
          <a:off x="3014865" y="1912736"/>
          <a:ext cx="177826" cy="484425"/>
        </a:xfrm>
        <a:prstGeom prst="rightArrow">
          <a:avLst>
            <a:gd name="adj1" fmla="val 60000"/>
            <a:gd name="adj2" fmla="val 50000"/>
          </a:avLst>
        </a:prstGeom>
        <a:solidFill>
          <a:srgbClr val="FFADC7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1400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3064639" y="2022958"/>
        <a:ext cx="124478" cy="290655"/>
      </dsp:txXfrm>
    </dsp:sp>
    <dsp:sp modelId="{42FFFA8C-2733-4861-8F25-DCF189FB6224}">
      <dsp:nvSpPr>
        <dsp:cNvPr id="0" name=""/>
        <dsp:cNvSpPr/>
      </dsp:nvSpPr>
      <dsp:spPr>
        <a:xfrm>
          <a:off x="1624796" y="999966"/>
          <a:ext cx="1424781" cy="1424781"/>
        </a:xfrm>
        <a:prstGeom prst="ellipse">
          <a:avLst/>
        </a:prstGeom>
        <a:noFill/>
        <a:ln w="38100">
          <a:solidFill>
            <a:srgbClr val="FF9933"/>
          </a:solidFill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1800" b="1" kern="12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rPr>
            <a:t>職涯發展諮詢</a:t>
          </a:r>
          <a:endParaRPr lang="zh-TW" altLang="en-US" sz="1800" b="1" kern="1200" dirty="0">
            <a:solidFill>
              <a:schemeClr val="tx1"/>
            </a:solidFill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1833450" y="1208620"/>
        <a:ext cx="1007473" cy="10074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22481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798907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9422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6686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2515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14510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7901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19899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3297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213793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425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0B76F3-AB3D-4786-900F-DC1E597EE6C1}" type="datetimeFigureOut">
              <a:rPr lang="zh-TW" altLang="en-US" smtClean="0"/>
              <a:t>2023/7/25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F7FD6-21F9-4DCF-9F98-460064A127C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68776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8200" y="145784"/>
            <a:ext cx="10515600" cy="702677"/>
          </a:xfrm>
          <a:solidFill>
            <a:srgbClr val="FFADC7"/>
          </a:solidFill>
          <a:ln>
            <a:solidFill>
              <a:srgbClr val="FF505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zh-TW" altLang="en-US" sz="3600" b="1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員工協助</a:t>
            </a:r>
            <a:r>
              <a:rPr lang="zh-TW" altLang="en-US" sz="3600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方案 </a:t>
            </a:r>
            <a:r>
              <a:rPr lang="zh-TW" altLang="en-US" sz="4000" i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安心關懷小卡</a:t>
            </a:r>
            <a:endParaRPr lang="zh-TW" altLang="en-US" sz="4000" i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" name="圓角矩形 3"/>
          <p:cNvSpPr/>
          <p:nvPr/>
        </p:nvSpPr>
        <p:spPr>
          <a:xfrm>
            <a:off x="6140825" y="1667435"/>
            <a:ext cx="5746375" cy="3561257"/>
          </a:xfrm>
          <a:prstGeom prst="roundRect">
            <a:avLst/>
          </a:prstGeom>
          <a:ln w="38100">
            <a:solidFill>
              <a:srgbClr val="FFADC7"/>
            </a:solidFill>
            <a:prstDash val="dashDot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690563" indent="-514350">
              <a:buFont typeface="+mj-lt"/>
              <a:buAutoNum type="arabicPeriod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申請種類：</a:t>
            </a:r>
            <a:r>
              <a:rPr lang="zh-TW" altLang="en-US" sz="2800" b="1" u="sng" dirty="0" smtClean="0">
                <a:solidFill>
                  <a:srgbClr val="FFADC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個人諮詢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及</a:t>
            </a:r>
            <a:r>
              <a:rPr lang="zh-TW" altLang="en-US" sz="2800" b="1" u="sng" dirty="0">
                <a:solidFill>
                  <a:srgbClr val="FFADC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團體</a:t>
            </a:r>
            <a:r>
              <a:rPr lang="zh-TW" altLang="en-US" sz="2800" b="1" u="sng" dirty="0" smtClean="0">
                <a:solidFill>
                  <a:srgbClr val="FFADC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諮詢</a:t>
            </a:r>
            <a:endParaRPr lang="en-US" altLang="zh-TW" sz="2800" b="1" u="sng" dirty="0" smtClean="0">
              <a:solidFill>
                <a:srgbClr val="FFADC7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690563" indent="-514350">
              <a:buFont typeface="+mj-lt"/>
              <a:buAutoNum type="arabicPeriod"/>
            </a:pP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填妥申請表相關表件</a:t>
            </a:r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交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由本</a:t>
            </a:r>
            <a:r>
              <a:rPr lang="en-US" altLang="zh-TW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O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人事室或逕行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E-mail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至</a:t>
            </a:r>
            <a:r>
              <a:rPr lang="en-US" altLang="zh-TW" sz="2800" b="1" u="sng" dirty="0">
                <a:solidFill>
                  <a:srgbClr val="FFADC7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EAPS@ntpc.gov.tw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預約</a:t>
            </a:r>
            <a:endParaRPr lang="en-US" altLang="zh-TW" sz="2800" dirty="0" smtClean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176213"/>
            <a:r>
              <a:rPr lang="zh-TW" altLang="en-US" sz="28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詳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洽：本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O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人事室或新北市政府人事處網站</a:t>
            </a:r>
            <a:r>
              <a:rPr lang="en-US" altLang="zh-TW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-</a:t>
            </a:r>
            <a:r>
              <a:rPr lang="zh-TW" altLang="en-US" sz="28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員工協助方案專區</a:t>
            </a:r>
            <a:endParaRPr lang="zh-TW" altLang="en-US" sz="28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750927" y="4964203"/>
            <a:ext cx="2048494" cy="1181518"/>
          </a:xfrm>
          <a:prstGeom prst="heart">
            <a:avLst/>
          </a:prstGeom>
          <a:solidFill>
            <a:srgbClr val="FFADC7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marL="0" indent="0" algn="ctr">
              <a:buNone/>
            </a:pPr>
            <a:r>
              <a:rPr lang="zh-TW" altLang="en-US" sz="1800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諮詢方便</a:t>
            </a:r>
            <a:endParaRPr lang="en-US" altLang="zh-TW" sz="1800" b="1" i="1" dirty="0" smtClean="0">
              <a:solidFill>
                <a:srgbClr val="FF5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ctr">
              <a:buNone/>
            </a:pPr>
            <a:r>
              <a:rPr lang="zh-TW" altLang="en-US" sz="1800" b="1" i="1" dirty="0" smtClean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保密尊</a:t>
            </a:r>
            <a:r>
              <a:rPr lang="zh-TW" altLang="en-US" sz="1800" b="1" i="1" dirty="0">
                <a:solidFill>
                  <a:srgbClr val="FF5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重</a:t>
            </a:r>
          </a:p>
        </p:txBody>
      </p:sp>
      <p:graphicFrame>
        <p:nvGraphicFramePr>
          <p:cNvPr id="5" name="資料庫圖表 4"/>
          <p:cNvGraphicFramePr/>
          <p:nvPr>
            <p:extLst>
              <p:ext uri="{D42A27DB-BD31-4B8C-83A1-F6EECF244321}">
                <p14:modId xmlns:p14="http://schemas.microsoft.com/office/powerpoint/2010/main" val="2550667036"/>
              </p:ext>
            </p:extLst>
          </p:nvPr>
        </p:nvGraphicFramePr>
        <p:xfrm>
          <a:off x="-974720" y="1099118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1436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圓角矩形 3"/>
          <p:cNvSpPr/>
          <p:nvPr/>
        </p:nvSpPr>
        <p:spPr>
          <a:xfrm>
            <a:off x="721895" y="5804158"/>
            <a:ext cx="11153273" cy="926432"/>
          </a:xfrm>
          <a:prstGeom prst="roundRect">
            <a:avLst/>
          </a:prstGeom>
          <a:solidFill>
            <a:srgbClr val="8FDAFF"/>
          </a:solidFill>
          <a:ln w="19050">
            <a:solidFill>
              <a:srgbClr val="00B0F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新北市政府人事處、</a:t>
            </a:r>
            <a:r>
              <a:rPr lang="en-US" altLang="zh-TW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OOOOO</a:t>
            </a:r>
            <a:r>
              <a:rPr lang="zh-TW" altLang="en-US" sz="24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人事室   </a:t>
            </a:r>
            <a:r>
              <a:rPr lang="zh-TW" altLang="en-US" sz="240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關心您</a:t>
            </a:r>
            <a:endParaRPr lang="en-US" altLang="zh-TW" sz="2400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5" name="圓角矩形 4"/>
          <p:cNvSpPr/>
          <p:nvPr/>
        </p:nvSpPr>
        <p:spPr>
          <a:xfrm>
            <a:off x="1632284" y="4600705"/>
            <a:ext cx="9721516" cy="1038086"/>
          </a:xfrm>
          <a:prstGeom prst="roundRect">
            <a:avLst/>
          </a:prstGeom>
          <a:solidFill>
            <a:srgbClr val="FFFFCC"/>
          </a:solidFill>
          <a:ln w="19050">
            <a:solidFill>
              <a:srgbClr val="FFFF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全年無休自殺防治守護者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24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小時免費安心專線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：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1925(24H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)</a:t>
            </a:r>
          </a:p>
          <a:p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生命線：撥打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1995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（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24H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</a:p>
          <a:p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張老師：撥打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1980 (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星期一至六</a:t>
            </a:r>
            <a:r>
              <a:rPr lang="en-US" altLang="zh-TW" sz="2000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:00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至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21:00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、星期日</a:t>
            </a:r>
            <a:r>
              <a:rPr lang="en-US" altLang="zh-TW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9:00-17:00</a:t>
            </a:r>
            <a:r>
              <a:rPr lang="zh-TW" altLang="en-US" sz="2000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）</a:t>
            </a:r>
            <a:endParaRPr lang="zh-TW" altLang="en-US" sz="2000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Picture 2" descr="EAP服務流程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81126" y="1614122"/>
            <a:ext cx="9629774" cy="2722147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sp>
        <p:nvSpPr>
          <p:cNvPr id="8" name="雲朵形圖說文字 7"/>
          <p:cNvSpPr/>
          <p:nvPr/>
        </p:nvSpPr>
        <p:spPr>
          <a:xfrm>
            <a:off x="2012281" y="307654"/>
            <a:ext cx="8572499" cy="890171"/>
          </a:xfrm>
          <a:prstGeom prst="cloudCallout">
            <a:avLst>
              <a:gd name="adj1" fmla="val -16944"/>
              <a:gd name="adj2" fmla="val 95671"/>
            </a:avLst>
          </a:prstGeom>
          <a:solidFill>
            <a:srgbClr val="FFADC7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zh-TW" altLang="en-US" sz="3200" b="1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 請 諮 詢 流 程</a:t>
            </a:r>
            <a:endParaRPr lang="zh-TW" altLang="en-US" sz="3200" b="1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7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721895" y="4735039"/>
            <a:ext cx="995082" cy="912544"/>
          </a:xfrm>
          <a:prstGeom prst="heart">
            <a:avLst/>
          </a:prstGeom>
          <a:solidFill>
            <a:srgbClr val="FFADC7"/>
          </a:solidFill>
          <a:ln>
            <a:solidFill>
              <a:srgbClr val="FF5050"/>
            </a:solidFill>
          </a:ln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zh-TW" altLang="en-US" sz="1800" b="1" dirty="0" smtClean="0">
                <a:solidFill>
                  <a:srgbClr val="FF5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關懷</a:t>
            </a:r>
            <a:endParaRPr lang="en-US" altLang="zh-TW" sz="1800" b="1" dirty="0" smtClean="0">
              <a:solidFill>
                <a:srgbClr val="FF5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zh-TW" altLang="en-US" sz="1800" b="1" dirty="0" smtClean="0">
                <a:solidFill>
                  <a:srgbClr val="FF505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專線</a:t>
            </a:r>
            <a:endParaRPr lang="zh-TW" altLang="en-US" sz="1800" b="1" dirty="0">
              <a:solidFill>
                <a:srgbClr val="FF505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23595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130</Words>
  <Application>Microsoft Office PowerPoint</Application>
  <PresentationFormat>寬螢幕</PresentationFormat>
  <Paragraphs>26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微軟正黑體</vt:lpstr>
      <vt:lpstr>新細明體</vt:lpstr>
      <vt:lpstr>Arial</vt:lpstr>
      <vt:lpstr>Calibri</vt:lpstr>
      <vt:lpstr>Calibri Light</vt:lpstr>
      <vt:lpstr>Office 佈景主題</vt:lpstr>
      <vt:lpstr>員工協助方案 安心關懷小卡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安心關懷小卡</dc:title>
  <dc:creator>謝東志</dc:creator>
  <cp:lastModifiedBy>高暐涵</cp:lastModifiedBy>
  <cp:revision>29</cp:revision>
  <cp:lastPrinted>2022-04-01T08:39:27Z</cp:lastPrinted>
  <dcterms:created xsi:type="dcterms:W3CDTF">2021-04-23T03:37:24Z</dcterms:created>
  <dcterms:modified xsi:type="dcterms:W3CDTF">2023-07-25T01:12:54Z</dcterms:modified>
</cp:coreProperties>
</file>