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735763" cy="9869488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A718"/>
    <a:srgbClr val="FDD102"/>
    <a:srgbClr val="FFFF00"/>
    <a:srgbClr val="E8BB1E"/>
    <a:srgbClr val="FF6699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7123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032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407149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084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9451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0162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22316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60660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37666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2041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18315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7316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CE4402-32D8-433C-AF55-5F27B6D186CB}" type="datetimeFigureOut">
              <a:rPr lang="zh-TW" altLang="en-US" smtClean="0"/>
              <a:t>2022/6/9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CDE105-B3A8-4EB2-8136-2AFAE9545C7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7779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162071" y="0"/>
            <a:ext cx="54117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081473" y="0"/>
            <a:ext cx="54117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242669" y="0"/>
            <a:ext cx="8949331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199860" y="205756"/>
            <a:ext cx="7992140" cy="156966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TW" altLang="en-US" sz="48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新北市政府員工協助方案</a:t>
            </a:r>
            <a:endParaRPr lang="en-US" altLang="zh-TW" sz="4800" b="1" dirty="0" smtClean="0">
              <a:solidFill>
                <a:srgbClr val="FFFF00"/>
              </a:solidFill>
              <a:latin typeface="微軟正黑體" panose="020B0604030504040204" pitchFamily="34" charset="-120"/>
              <a:ea typeface="微軟正黑體" panose="020B0604030504040204" pitchFamily="34" charset="-120"/>
              <a:cs typeface="Arial" pitchFamily="34" charset="0"/>
            </a:endParaRPr>
          </a:p>
          <a:p>
            <a:r>
              <a:rPr lang="zh-TW" altLang="en-US" sz="4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Arial" pitchFamily="34" charset="0"/>
              </a:rPr>
              <a:t>       </a:t>
            </a:r>
            <a:r>
              <a:rPr lang="zh-TW" altLang="en-US" sz="4800" b="1" dirty="0" smtClean="0">
                <a:solidFill>
                  <a:srgbClr val="EEA718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rPr>
              <a:t>法律諮詢</a:t>
            </a:r>
            <a:endParaRPr lang="ko-KR" altLang="en-US" sz="4800" b="1" dirty="0">
              <a:solidFill>
                <a:srgbClr val="EEA718"/>
              </a:solidFill>
              <a:latin typeface="微軟正黑體" panose="020B0604030504040204" pitchFamily="34" charset="-120"/>
              <a:cs typeface="Arial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327021" y="2058001"/>
            <a:ext cx="6283730" cy="830997"/>
            <a:chOff x="4745820" y="1491490"/>
            <a:chExt cx="5922935" cy="830997"/>
          </a:xfrm>
        </p:grpSpPr>
        <p:sp>
          <p:nvSpPr>
            <p:cNvPr id="8" name="TextBox 7"/>
            <p:cNvSpPr txBox="1"/>
            <p:nvPr/>
          </p:nvSpPr>
          <p:spPr>
            <a:xfrm>
              <a:off x="5859918" y="1491490"/>
              <a:ext cx="480883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繼承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問題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、交通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事故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、公務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上法律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等問題</a:t>
              </a:r>
              <a:endParaRPr lang="en-US" altLang="ko-KR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cs typeface="Arial" pitchFamily="34" charset="0"/>
                  </a:rPr>
                  <a:t>01</a:t>
                </a:r>
                <a:endParaRPr lang="ko-KR" altLang="en-US" sz="3600" b="1" dirty="0">
                  <a:cs typeface="Arial" pitchFamily="34" charset="0"/>
                </a:endParaRPr>
              </a:p>
            </p:txBody>
          </p:sp>
        </p:grpSp>
      </p:grpSp>
      <p:sp>
        <p:nvSpPr>
          <p:cNvPr id="10" name="Rectangle 9"/>
          <p:cNvSpPr/>
          <p:nvPr/>
        </p:nvSpPr>
        <p:spPr>
          <a:xfrm>
            <a:off x="1" y="0"/>
            <a:ext cx="54117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30674">
            <a:off x="799443" y="197164"/>
            <a:ext cx="2039268" cy="229077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720">
            <a:off x="1864336" y="3068792"/>
            <a:ext cx="741278" cy="8327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720">
            <a:off x="761067" y="4752059"/>
            <a:ext cx="393944" cy="44253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720">
            <a:off x="2000365" y="4263760"/>
            <a:ext cx="393944" cy="44253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720">
            <a:off x="308937" y="567917"/>
            <a:ext cx="393944" cy="4425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94720">
            <a:off x="155460" y="6158894"/>
            <a:ext cx="363519" cy="408353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5327022" y="3171583"/>
            <a:ext cx="6527206" cy="830997"/>
            <a:chOff x="4745820" y="1454660"/>
            <a:chExt cx="6527206" cy="830997"/>
          </a:xfrm>
        </p:grpSpPr>
        <p:sp>
          <p:nvSpPr>
            <p:cNvPr id="31" name="TextBox 30"/>
            <p:cNvSpPr txBox="1"/>
            <p:nvPr/>
          </p:nvSpPr>
          <p:spPr>
            <a:xfrm>
              <a:off x="5953036" y="1454660"/>
              <a:ext cx="531999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由本府法制</a:t>
              </a:r>
              <a:r>
                <a:rPr lang="zh-TW" altLang="en-US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局</a:t>
              </a:r>
              <a:r>
                <a:rPr lang="zh-TW" altLang="en-US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推薦之律師及熟悉公務</a:t>
              </a:r>
              <a:endParaRPr lang="zh-TW" altLang="en-US" sz="2400" b="1" dirty="0">
                <a:solidFill>
                  <a:srgbClr val="E8BB1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  <a:p>
              <a:r>
                <a:rPr lang="zh-TW" altLang="en-US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法律之</a:t>
              </a:r>
              <a:r>
                <a:rPr lang="zh-TW" altLang="en-US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人員提供服務</a:t>
              </a:r>
              <a:endParaRPr lang="en-US" altLang="ko-KR" sz="2400" b="1" dirty="0">
                <a:solidFill>
                  <a:srgbClr val="E8BB1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cs typeface="Arial" pitchFamily="34" charset="0"/>
                  </a:rPr>
                  <a:t>02</a:t>
                </a:r>
                <a:endParaRPr lang="ko-KR" altLang="en-US" sz="3600" b="1" dirty="0">
                  <a:cs typeface="Arial" pitchFamily="34" charset="0"/>
                </a:endParaRPr>
              </a:p>
            </p:txBody>
          </p:sp>
        </p:grpSp>
      </p:grpSp>
      <p:grpSp>
        <p:nvGrpSpPr>
          <p:cNvPr id="33" name="Group 32"/>
          <p:cNvGrpSpPr/>
          <p:nvPr/>
        </p:nvGrpSpPr>
        <p:grpSpPr>
          <a:xfrm>
            <a:off x="5327022" y="4331056"/>
            <a:ext cx="5705348" cy="830997"/>
            <a:chOff x="4745820" y="1491808"/>
            <a:chExt cx="5705348" cy="830997"/>
          </a:xfrm>
        </p:grpSpPr>
        <p:sp>
          <p:nvSpPr>
            <p:cNvPr id="38" name="TextBox 37"/>
            <p:cNvSpPr txBox="1"/>
            <p:nvPr/>
          </p:nvSpPr>
          <p:spPr>
            <a:xfrm>
              <a:off x="5943476" y="1491808"/>
              <a:ext cx="450769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保密且資料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密件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收存</a:t>
              </a:r>
              <a:endParaRPr lang="en-US" altLang="zh-TW" sz="2400" b="1" dirty="0" smtClean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  <a:p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每人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每年</a:t>
              </a:r>
              <a:r>
                <a:rPr lang="en-US" altLang="zh-TW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4</a:t>
              </a:r>
              <a:r>
                <a:rPr lang="zh-TW" altLang="en-US" sz="2400" b="1" dirty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小時</a:t>
              </a:r>
              <a:r>
                <a:rPr lang="zh-TW" altLang="en-US" sz="2400" b="1" dirty="0" smtClean="0">
                  <a:solidFill>
                    <a:srgbClr val="FFFF00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  <a:cs typeface="Arial" pitchFamily="34" charset="0"/>
                </a:rPr>
                <a:t>免費</a:t>
              </a:r>
              <a:endParaRPr lang="en-US" altLang="ko-KR" sz="2400" b="1" dirty="0">
                <a:solidFill>
                  <a:srgbClr val="FFFF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cs typeface="Arial" pitchFamily="34" charset="0"/>
                  </a:rPr>
                  <a:t>03</a:t>
                </a:r>
                <a:endParaRPr lang="ko-KR" altLang="en-US" sz="3600" b="1" dirty="0">
                  <a:cs typeface="Arial" pitchFamily="34" charset="0"/>
                </a:endParaRPr>
              </a:p>
            </p:txBody>
          </p:sp>
        </p:grpSp>
      </p:grpSp>
      <p:grpSp>
        <p:nvGrpSpPr>
          <p:cNvPr id="40" name="Group 39"/>
          <p:cNvGrpSpPr/>
          <p:nvPr/>
        </p:nvGrpSpPr>
        <p:grpSpPr>
          <a:xfrm>
            <a:off x="5327022" y="5444638"/>
            <a:ext cx="6283729" cy="830997"/>
            <a:chOff x="4745820" y="1460202"/>
            <a:chExt cx="6283729" cy="830997"/>
          </a:xfrm>
        </p:grpSpPr>
        <p:sp>
          <p:nvSpPr>
            <p:cNvPr id="45" name="TextBox 44"/>
            <p:cNvSpPr txBox="1"/>
            <p:nvPr/>
          </p:nvSpPr>
          <p:spPr>
            <a:xfrm>
              <a:off x="5943476" y="1460202"/>
              <a:ext cx="508607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TW" altLang="en-US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申請</a:t>
              </a:r>
              <a:r>
                <a:rPr lang="zh-TW" altLang="zh-TW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專用</a:t>
              </a:r>
              <a:r>
                <a:rPr lang="zh-TW" altLang="zh-TW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信箱</a:t>
              </a:r>
              <a:r>
                <a:rPr lang="en-US" altLang="zh-TW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 </a:t>
              </a:r>
              <a:r>
                <a:rPr lang="en-US" altLang="zh-TW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EAPS@ntpc.gov.tw </a:t>
              </a:r>
              <a:r>
                <a:rPr lang="zh-TW" altLang="en-US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申請</a:t>
              </a:r>
              <a:r>
                <a:rPr lang="zh-TW" altLang="zh-TW" sz="2400" b="1" dirty="0" smtClean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專線</a:t>
              </a:r>
              <a:r>
                <a:rPr lang="en-US" altLang="zh-TW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2960-3456</a:t>
              </a:r>
              <a:r>
                <a:rPr lang="zh-TW" altLang="zh-TW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分機</a:t>
              </a:r>
              <a:r>
                <a:rPr lang="en-US" altLang="zh-TW" sz="2400" b="1" dirty="0">
                  <a:solidFill>
                    <a:srgbClr val="E8BB1E"/>
                  </a:solidFill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4316</a:t>
              </a:r>
              <a:endParaRPr lang="en-US" altLang="ko-KR" sz="2400" b="1" dirty="0">
                <a:solidFill>
                  <a:srgbClr val="E8BB1E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Arial" pitchFamily="34" charset="0"/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4745820" y="1491808"/>
              <a:ext cx="958096" cy="780795"/>
              <a:chOff x="5324331" y="1449052"/>
              <a:chExt cx="958096" cy="780795"/>
            </a:xfrm>
          </p:grpSpPr>
          <p:sp>
            <p:nvSpPr>
              <p:cNvPr id="43" name="Oval 42"/>
              <p:cNvSpPr/>
              <p:nvPr/>
            </p:nvSpPr>
            <p:spPr>
              <a:xfrm>
                <a:off x="5412981" y="1449052"/>
                <a:ext cx="780795" cy="780795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5324331" y="1516285"/>
                <a:ext cx="958096" cy="646331"/>
              </a:xfrm>
              <a:prstGeom prst="rect">
                <a:avLst/>
              </a:prstGeom>
              <a:noFill/>
            </p:spPr>
            <p:txBody>
              <a:bodyPr wrap="square" lIns="108000" rIns="108000" rtlCol="0">
                <a:spAutoFit/>
              </a:bodyPr>
              <a:lstStyle/>
              <a:p>
                <a:pPr algn="ctr"/>
                <a:r>
                  <a:rPr lang="en-US" altLang="ko-KR" sz="3600" b="1" dirty="0">
                    <a:cs typeface="Arial" pitchFamily="34" charset="0"/>
                  </a:rPr>
                  <a:t>04</a:t>
                </a:r>
                <a:endParaRPr lang="ko-KR" altLang="en-US" sz="3600" b="1" dirty="0">
                  <a:cs typeface="Arial" pitchFamily="34" charset="0"/>
                </a:endParaRPr>
              </a:p>
            </p:txBody>
          </p:sp>
        </p:grpSp>
      </p:grpSp>
      <p:pic>
        <p:nvPicPr>
          <p:cNvPr id="47" name="Picture 4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4962" y="5551400"/>
            <a:ext cx="585898" cy="658158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706" y="2178680"/>
            <a:ext cx="994927" cy="1117633"/>
          </a:xfrm>
          <a:prstGeom prst="rect">
            <a:avLst/>
          </a:prstGeom>
        </p:spPr>
      </p:pic>
      <p:sp>
        <p:nvSpPr>
          <p:cNvPr id="39" name="Rounded Rectangle 51">
            <a:extLst>
              <a:ext uri="{FF2B5EF4-FFF2-40B4-BE49-F238E27FC236}">
                <a16:creationId xmlns:a16="http://schemas.microsoft.com/office/drawing/2014/main" id="{B83253D3-E181-4488-9CD9-39D21527F719}"/>
              </a:ext>
            </a:extLst>
          </p:cNvPr>
          <p:cNvSpPr/>
          <p:nvPr/>
        </p:nvSpPr>
        <p:spPr>
          <a:xfrm rot="16200000" flipH="1">
            <a:off x="4620527" y="1005607"/>
            <a:ext cx="548887" cy="600786"/>
          </a:xfrm>
          <a:custGeom>
            <a:avLst/>
            <a:gdLst/>
            <a:ahLst/>
            <a:cxnLst/>
            <a:rect l="l" t="t" r="r" b="b"/>
            <a:pathLst>
              <a:path w="2928608" h="2758049">
                <a:moveTo>
                  <a:pt x="2797052" y="1199936"/>
                </a:moveTo>
                <a:lnTo>
                  <a:pt x="2797052" y="1541978"/>
                </a:lnTo>
                <a:cubicBezTo>
                  <a:pt x="2797052" y="1578306"/>
                  <a:pt x="2826502" y="1607756"/>
                  <a:pt x="2862830" y="1607756"/>
                </a:cubicBezTo>
                <a:lnTo>
                  <a:pt x="2862830" y="1607755"/>
                </a:lnTo>
                <a:cubicBezTo>
                  <a:pt x="2899158" y="1607755"/>
                  <a:pt x="2928608" y="1578305"/>
                  <a:pt x="2928608" y="1541977"/>
                </a:cubicBezTo>
                <a:lnTo>
                  <a:pt x="2928607" y="1199936"/>
                </a:lnTo>
                <a:cubicBezTo>
                  <a:pt x="2928607" y="1163608"/>
                  <a:pt x="2899158" y="1134159"/>
                  <a:pt x="2862830" y="1134158"/>
                </a:cubicBezTo>
                <a:cubicBezTo>
                  <a:pt x="2826502" y="1134159"/>
                  <a:pt x="2797052" y="1163608"/>
                  <a:pt x="2797052" y="1199936"/>
                </a:cubicBezTo>
                <a:close/>
                <a:moveTo>
                  <a:pt x="2593193" y="1147315"/>
                </a:moveTo>
                <a:lnTo>
                  <a:pt x="2593193" y="1594601"/>
                </a:lnTo>
                <a:cubicBezTo>
                  <a:pt x="2593193" y="1630929"/>
                  <a:pt x="2622643" y="1660379"/>
                  <a:pt x="2658971" y="1660379"/>
                </a:cubicBezTo>
                <a:lnTo>
                  <a:pt x="2658971" y="1660378"/>
                </a:lnTo>
                <a:cubicBezTo>
                  <a:pt x="2695299" y="1660378"/>
                  <a:pt x="2724749" y="1630928"/>
                  <a:pt x="2724749" y="1594600"/>
                </a:cubicBezTo>
                <a:lnTo>
                  <a:pt x="2724748" y="1147315"/>
                </a:lnTo>
                <a:cubicBezTo>
                  <a:pt x="2724748" y="1110987"/>
                  <a:pt x="2695299" y="1081538"/>
                  <a:pt x="2658971" y="1081537"/>
                </a:cubicBezTo>
                <a:cubicBezTo>
                  <a:pt x="2622643" y="1081538"/>
                  <a:pt x="2593193" y="1110987"/>
                  <a:pt x="2593193" y="1147315"/>
                </a:cubicBezTo>
                <a:close/>
                <a:moveTo>
                  <a:pt x="2389334" y="1121004"/>
                </a:moveTo>
                <a:lnTo>
                  <a:pt x="2389334" y="1620912"/>
                </a:lnTo>
                <a:cubicBezTo>
                  <a:pt x="2389334" y="1657240"/>
                  <a:pt x="2418784" y="1686690"/>
                  <a:pt x="2455112" y="1686690"/>
                </a:cubicBezTo>
                <a:lnTo>
                  <a:pt x="2455112" y="1686689"/>
                </a:lnTo>
                <a:cubicBezTo>
                  <a:pt x="2491440" y="1686689"/>
                  <a:pt x="2520890" y="1657239"/>
                  <a:pt x="2520890" y="1620911"/>
                </a:cubicBezTo>
                <a:lnTo>
                  <a:pt x="2520889" y="1121004"/>
                </a:lnTo>
                <a:cubicBezTo>
                  <a:pt x="2520889" y="1084676"/>
                  <a:pt x="2491440" y="1055227"/>
                  <a:pt x="2455112" y="1055226"/>
                </a:cubicBezTo>
                <a:cubicBezTo>
                  <a:pt x="2418784" y="1055227"/>
                  <a:pt x="2389334" y="1084676"/>
                  <a:pt x="2389334" y="1121004"/>
                </a:cubicBezTo>
                <a:close/>
                <a:moveTo>
                  <a:pt x="1314382" y="1247024"/>
                </a:moveTo>
                <a:cubicBezTo>
                  <a:pt x="1314381" y="1225915"/>
                  <a:pt x="1331494" y="1208803"/>
                  <a:pt x="1352603" y="1208803"/>
                </a:cubicBezTo>
                <a:lnTo>
                  <a:pt x="1410313" y="1208803"/>
                </a:lnTo>
                <a:lnTo>
                  <a:pt x="1410313" y="1146778"/>
                </a:lnTo>
                <a:cubicBezTo>
                  <a:pt x="1410313" y="1145599"/>
                  <a:pt x="1410393" y="1144438"/>
                  <a:pt x="1411688" y="1143457"/>
                </a:cubicBezTo>
                <a:lnTo>
                  <a:pt x="1408531" y="1133444"/>
                </a:lnTo>
                <a:cubicBezTo>
                  <a:pt x="1410371" y="1112415"/>
                  <a:pt x="1428909" y="1096860"/>
                  <a:pt x="1449938" y="1098699"/>
                </a:cubicBezTo>
                <a:lnTo>
                  <a:pt x="2236821" y="1167543"/>
                </a:lnTo>
                <a:cubicBezTo>
                  <a:pt x="2257849" y="1169383"/>
                  <a:pt x="2273405" y="1187920"/>
                  <a:pt x="2271565" y="1208950"/>
                </a:cubicBezTo>
                <a:cubicBezTo>
                  <a:pt x="2269725" y="1229978"/>
                  <a:pt x="2251187" y="1245533"/>
                  <a:pt x="2230159" y="1243693"/>
                </a:cubicBezTo>
                <a:cubicBezTo>
                  <a:pt x="1973864" y="1221271"/>
                  <a:pt x="1717570" y="1198849"/>
                  <a:pt x="1461275" y="1176426"/>
                </a:cubicBezTo>
                <a:lnTo>
                  <a:pt x="1461274" y="1208803"/>
                </a:lnTo>
                <a:lnTo>
                  <a:pt x="1518985" y="1208803"/>
                </a:lnTo>
                <a:cubicBezTo>
                  <a:pt x="1540095" y="1208802"/>
                  <a:pt x="1557205" y="1225915"/>
                  <a:pt x="1557206" y="1247025"/>
                </a:cubicBezTo>
                <a:lnTo>
                  <a:pt x="1557207" y="1247023"/>
                </a:lnTo>
                <a:cubicBezTo>
                  <a:pt x="1557207" y="1268132"/>
                  <a:pt x="1540095" y="1285244"/>
                  <a:pt x="1518986" y="1285244"/>
                </a:cubicBezTo>
                <a:cubicBezTo>
                  <a:pt x="1499749" y="1285244"/>
                  <a:pt x="1480511" y="1285243"/>
                  <a:pt x="1461275" y="1285244"/>
                </a:cubicBezTo>
                <a:lnTo>
                  <a:pt x="1461275" y="1337600"/>
                </a:lnTo>
                <a:lnTo>
                  <a:pt x="1518985" y="1337600"/>
                </a:lnTo>
                <a:cubicBezTo>
                  <a:pt x="1540095" y="1337600"/>
                  <a:pt x="1557206" y="1354713"/>
                  <a:pt x="1557206" y="1375821"/>
                </a:cubicBezTo>
                <a:lnTo>
                  <a:pt x="1557207" y="1375820"/>
                </a:lnTo>
                <a:cubicBezTo>
                  <a:pt x="1557206" y="1396928"/>
                  <a:pt x="1540095" y="1414041"/>
                  <a:pt x="1518986" y="1414041"/>
                </a:cubicBezTo>
                <a:cubicBezTo>
                  <a:pt x="1499750" y="1414041"/>
                  <a:pt x="1480511" y="1414041"/>
                  <a:pt x="1461275" y="1414042"/>
                </a:cubicBezTo>
                <a:lnTo>
                  <a:pt x="1461275" y="1466398"/>
                </a:lnTo>
                <a:lnTo>
                  <a:pt x="1518985" y="1466398"/>
                </a:lnTo>
                <a:cubicBezTo>
                  <a:pt x="1540095" y="1466398"/>
                  <a:pt x="1557206" y="1483509"/>
                  <a:pt x="1557206" y="1504618"/>
                </a:cubicBezTo>
                <a:lnTo>
                  <a:pt x="1557207" y="1504619"/>
                </a:lnTo>
                <a:cubicBezTo>
                  <a:pt x="1557207" y="1525727"/>
                  <a:pt x="1540094" y="1542838"/>
                  <a:pt x="1518986" y="1542839"/>
                </a:cubicBezTo>
                <a:cubicBezTo>
                  <a:pt x="1499749" y="1542839"/>
                  <a:pt x="1480511" y="1542838"/>
                  <a:pt x="1461275" y="1542839"/>
                </a:cubicBezTo>
                <a:lnTo>
                  <a:pt x="1461274" y="1575412"/>
                </a:lnTo>
                <a:lnTo>
                  <a:pt x="2226550" y="1494978"/>
                </a:lnTo>
                <a:cubicBezTo>
                  <a:pt x="2247542" y="1492772"/>
                  <a:pt x="2266350" y="1508001"/>
                  <a:pt x="2268556" y="1528995"/>
                </a:cubicBezTo>
                <a:cubicBezTo>
                  <a:pt x="2270763" y="1549988"/>
                  <a:pt x="2255534" y="1568794"/>
                  <a:pt x="2234542" y="1571000"/>
                </a:cubicBezTo>
                <a:cubicBezTo>
                  <a:pt x="1972686" y="1598522"/>
                  <a:pt x="1710833" y="1626046"/>
                  <a:pt x="1448978" y="1653567"/>
                </a:cubicBezTo>
                <a:cubicBezTo>
                  <a:pt x="1427984" y="1655774"/>
                  <a:pt x="1409178" y="1640544"/>
                  <a:pt x="1406971" y="1619551"/>
                </a:cubicBezTo>
                <a:cubicBezTo>
                  <a:pt x="1406474" y="1614827"/>
                  <a:pt x="1406862" y="1610214"/>
                  <a:pt x="1410805" y="1606610"/>
                </a:cubicBezTo>
                <a:lnTo>
                  <a:pt x="1410312" y="1605422"/>
                </a:lnTo>
                <a:lnTo>
                  <a:pt x="1410312" y="1542839"/>
                </a:lnTo>
                <a:lnTo>
                  <a:pt x="1352603" y="1542841"/>
                </a:lnTo>
                <a:cubicBezTo>
                  <a:pt x="1331494" y="1542841"/>
                  <a:pt x="1314382" y="1525729"/>
                  <a:pt x="1314382" y="1504619"/>
                </a:cubicBezTo>
                <a:cubicBezTo>
                  <a:pt x="1314382" y="1483510"/>
                  <a:pt x="1331493" y="1466397"/>
                  <a:pt x="1352603" y="1466398"/>
                </a:cubicBezTo>
                <a:lnTo>
                  <a:pt x="1410312" y="1466398"/>
                </a:lnTo>
                <a:lnTo>
                  <a:pt x="1410313" y="1414042"/>
                </a:lnTo>
                <a:lnTo>
                  <a:pt x="1352603" y="1414042"/>
                </a:lnTo>
                <a:cubicBezTo>
                  <a:pt x="1331494" y="1414041"/>
                  <a:pt x="1314383" y="1396930"/>
                  <a:pt x="1314382" y="1375820"/>
                </a:cubicBezTo>
                <a:cubicBezTo>
                  <a:pt x="1314383" y="1354713"/>
                  <a:pt x="1331494" y="1337600"/>
                  <a:pt x="1352603" y="1337601"/>
                </a:cubicBezTo>
                <a:lnTo>
                  <a:pt x="1410312" y="1337600"/>
                </a:lnTo>
                <a:lnTo>
                  <a:pt x="1410312" y="1285244"/>
                </a:lnTo>
                <a:lnTo>
                  <a:pt x="1352603" y="1285244"/>
                </a:lnTo>
                <a:cubicBezTo>
                  <a:pt x="1331494" y="1285244"/>
                  <a:pt x="1314381" y="1268133"/>
                  <a:pt x="1314382" y="1247024"/>
                </a:cubicBezTo>
                <a:close/>
                <a:moveTo>
                  <a:pt x="1171967" y="72000"/>
                </a:moveTo>
                <a:lnTo>
                  <a:pt x="1171967" y="288000"/>
                </a:lnTo>
                <a:cubicBezTo>
                  <a:pt x="1171967" y="327765"/>
                  <a:pt x="1204202" y="360000"/>
                  <a:pt x="1243967" y="360000"/>
                </a:cubicBezTo>
                <a:cubicBezTo>
                  <a:pt x="1283732" y="360000"/>
                  <a:pt x="1315967" y="327765"/>
                  <a:pt x="1315967" y="288000"/>
                </a:cubicBezTo>
                <a:lnTo>
                  <a:pt x="1315967" y="72000"/>
                </a:lnTo>
                <a:cubicBezTo>
                  <a:pt x="1315967" y="32235"/>
                  <a:pt x="1283732" y="0"/>
                  <a:pt x="1243967" y="0"/>
                </a:cubicBezTo>
                <a:cubicBezTo>
                  <a:pt x="1204202" y="0"/>
                  <a:pt x="1171967" y="32235"/>
                  <a:pt x="1171967" y="72000"/>
                </a:cubicBezTo>
                <a:close/>
                <a:moveTo>
                  <a:pt x="1171966" y="2470049"/>
                </a:moveTo>
                <a:lnTo>
                  <a:pt x="1171966" y="2686049"/>
                </a:lnTo>
                <a:cubicBezTo>
                  <a:pt x="1171966" y="2725814"/>
                  <a:pt x="1204201" y="2758049"/>
                  <a:pt x="1243966" y="2758049"/>
                </a:cubicBezTo>
                <a:cubicBezTo>
                  <a:pt x="1283731" y="2758049"/>
                  <a:pt x="1315966" y="2725814"/>
                  <a:pt x="1315966" y="2686049"/>
                </a:cubicBezTo>
                <a:lnTo>
                  <a:pt x="1315966" y="2470049"/>
                </a:lnTo>
                <a:cubicBezTo>
                  <a:pt x="1315966" y="2430284"/>
                  <a:pt x="1283731" y="2398049"/>
                  <a:pt x="1243966" y="2398049"/>
                </a:cubicBezTo>
                <a:cubicBezTo>
                  <a:pt x="1204201" y="2398049"/>
                  <a:pt x="1171966" y="2430284"/>
                  <a:pt x="1171966" y="2470049"/>
                </a:cubicBezTo>
                <a:close/>
                <a:moveTo>
                  <a:pt x="515345" y="1370958"/>
                </a:moveTo>
                <a:cubicBezTo>
                  <a:pt x="515344" y="1558300"/>
                  <a:pt x="586814" y="1745642"/>
                  <a:pt x="729750" y="1888579"/>
                </a:cubicBezTo>
                <a:cubicBezTo>
                  <a:pt x="1015625" y="2174454"/>
                  <a:pt x="1479119" y="2174454"/>
                  <a:pt x="1764994" y="1888580"/>
                </a:cubicBezTo>
                <a:lnTo>
                  <a:pt x="1940572" y="1713001"/>
                </a:lnTo>
                <a:lnTo>
                  <a:pt x="2136413" y="1713002"/>
                </a:lnTo>
                <a:cubicBezTo>
                  <a:pt x="2215124" y="1713001"/>
                  <a:pt x="2278929" y="1649195"/>
                  <a:pt x="2278929" y="1570486"/>
                </a:cubicBezTo>
                <a:lnTo>
                  <a:pt x="2278929" y="1374645"/>
                </a:lnTo>
                <a:lnTo>
                  <a:pt x="2282614" y="1370959"/>
                </a:lnTo>
                <a:lnTo>
                  <a:pt x="2278929" y="1367272"/>
                </a:lnTo>
                <a:lnTo>
                  <a:pt x="2278929" y="1171432"/>
                </a:lnTo>
                <a:cubicBezTo>
                  <a:pt x="2278929" y="1092722"/>
                  <a:pt x="2215123" y="1028916"/>
                  <a:pt x="2136413" y="1028916"/>
                </a:cubicBezTo>
                <a:lnTo>
                  <a:pt x="1940571" y="1028916"/>
                </a:lnTo>
                <a:cubicBezTo>
                  <a:pt x="1882045" y="970390"/>
                  <a:pt x="1823519" y="911862"/>
                  <a:pt x="1764993" y="853336"/>
                </a:cubicBezTo>
                <a:cubicBezTo>
                  <a:pt x="1479118" y="567461"/>
                  <a:pt x="1015625" y="567462"/>
                  <a:pt x="729750" y="853336"/>
                </a:cubicBezTo>
                <a:cubicBezTo>
                  <a:pt x="586813" y="996273"/>
                  <a:pt x="515344" y="1183616"/>
                  <a:pt x="515345" y="1370958"/>
                </a:cubicBezTo>
                <a:close/>
                <a:moveTo>
                  <a:pt x="388776" y="2386770"/>
                </a:moveTo>
                <a:cubicBezTo>
                  <a:pt x="388776" y="2405196"/>
                  <a:pt x="395805" y="2423622"/>
                  <a:pt x="409865" y="2437681"/>
                </a:cubicBezTo>
                <a:cubicBezTo>
                  <a:pt x="437983" y="2465800"/>
                  <a:pt x="483570" y="2465800"/>
                  <a:pt x="511688" y="2437681"/>
                </a:cubicBezTo>
                <a:lnTo>
                  <a:pt x="664423" y="2284946"/>
                </a:lnTo>
                <a:cubicBezTo>
                  <a:pt x="692541" y="2256828"/>
                  <a:pt x="692541" y="2211241"/>
                  <a:pt x="664423" y="2183123"/>
                </a:cubicBezTo>
                <a:cubicBezTo>
                  <a:pt x="636305" y="2155005"/>
                  <a:pt x="590718" y="2155005"/>
                  <a:pt x="562599" y="2183123"/>
                </a:cubicBezTo>
                <a:lnTo>
                  <a:pt x="409865" y="2335858"/>
                </a:lnTo>
                <a:cubicBezTo>
                  <a:pt x="395805" y="2349917"/>
                  <a:pt x="388776" y="2368343"/>
                  <a:pt x="388776" y="2386770"/>
                </a:cubicBezTo>
                <a:close/>
                <a:moveTo>
                  <a:pt x="388776" y="365689"/>
                </a:moveTo>
                <a:cubicBezTo>
                  <a:pt x="388776" y="384115"/>
                  <a:pt x="395805" y="402541"/>
                  <a:pt x="409865" y="416600"/>
                </a:cubicBezTo>
                <a:lnTo>
                  <a:pt x="562599" y="569335"/>
                </a:lnTo>
                <a:cubicBezTo>
                  <a:pt x="590718" y="597454"/>
                  <a:pt x="636305" y="597454"/>
                  <a:pt x="664423" y="569335"/>
                </a:cubicBezTo>
                <a:cubicBezTo>
                  <a:pt x="692541" y="541217"/>
                  <a:pt x="692541" y="495630"/>
                  <a:pt x="664423" y="467512"/>
                </a:cubicBezTo>
                <a:lnTo>
                  <a:pt x="511688" y="314777"/>
                </a:lnTo>
                <a:cubicBezTo>
                  <a:pt x="483570" y="286659"/>
                  <a:pt x="437983" y="286659"/>
                  <a:pt x="409865" y="314777"/>
                </a:cubicBezTo>
                <a:cubicBezTo>
                  <a:pt x="395805" y="328836"/>
                  <a:pt x="388776" y="347262"/>
                  <a:pt x="388776" y="365689"/>
                </a:cubicBezTo>
                <a:close/>
                <a:moveTo>
                  <a:pt x="0" y="1379024"/>
                </a:moveTo>
                <a:cubicBezTo>
                  <a:pt x="0" y="1418789"/>
                  <a:pt x="32235" y="1451024"/>
                  <a:pt x="72000" y="1451024"/>
                </a:cubicBezTo>
                <a:lnTo>
                  <a:pt x="288000" y="1451024"/>
                </a:lnTo>
                <a:cubicBezTo>
                  <a:pt x="327765" y="1451024"/>
                  <a:pt x="360000" y="1418789"/>
                  <a:pt x="360000" y="1379024"/>
                </a:cubicBezTo>
                <a:cubicBezTo>
                  <a:pt x="360000" y="1339259"/>
                  <a:pt x="327765" y="1307024"/>
                  <a:pt x="288000" y="1307024"/>
                </a:cubicBezTo>
                <a:lnTo>
                  <a:pt x="72000" y="1307024"/>
                </a:lnTo>
                <a:cubicBezTo>
                  <a:pt x="32235" y="1307024"/>
                  <a:pt x="0" y="1339259"/>
                  <a:pt x="0" y="1379024"/>
                </a:cubicBezTo>
                <a:close/>
              </a:path>
            </a:pathLst>
          </a:custGeom>
          <a:solidFill>
            <a:srgbClr val="FDD1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6786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58</Words>
  <Application>Microsoft Office PowerPoint</Application>
  <PresentationFormat>寬螢幕</PresentationFormat>
  <Paragraphs>12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맑은 고딕</vt:lpstr>
      <vt:lpstr>微軟正黑體</vt:lpstr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張翠容</dc:creator>
  <cp:lastModifiedBy>李葉玫君</cp:lastModifiedBy>
  <cp:revision>5</cp:revision>
  <cp:lastPrinted>2022-06-09T02:51:27Z</cp:lastPrinted>
  <dcterms:created xsi:type="dcterms:W3CDTF">2022-04-08T09:57:00Z</dcterms:created>
  <dcterms:modified xsi:type="dcterms:W3CDTF">2022-06-09T02:51:29Z</dcterms:modified>
</cp:coreProperties>
</file>