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  <p:sldMasterId id="2147483662" r:id="rId5"/>
    <p:sldMasterId id="214748366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y="6858000" cx="9144000"/>
  <p:notesSz cx="6858000" cy="9144000"/>
  <p:embeddedFontLst>
    <p:embeddedFont>
      <p:font typeface="Arial Narrow"/>
      <p:regular r:id="rId76"/>
      <p:bold r:id="rId77"/>
      <p:italic r:id="rId78"/>
      <p:boldItalic r:id="rId79"/>
    </p:embeddedFont>
    <p:embeddedFont>
      <p:font typeface="Tahoma"/>
      <p:regular r:id="rId80"/>
      <p:bold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939C312-6DA0-4306-9023-E060169C0A92}">
  <a:tblStyle styleId="{E939C312-6DA0-4306-9023-E060169C0A92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Tahoma-regular.fntdata"/><Relationship Id="rId81" Type="http://schemas.openxmlformats.org/officeDocument/2006/relationships/font" Target="fonts/Tahoma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31" Type="http://schemas.openxmlformats.org/officeDocument/2006/relationships/slide" Target="slides/slide24.xml"/><Relationship Id="rId75" Type="http://schemas.openxmlformats.org/officeDocument/2006/relationships/slide" Target="slides/slide68.xml"/><Relationship Id="rId30" Type="http://schemas.openxmlformats.org/officeDocument/2006/relationships/slide" Target="slides/slide23.xml"/><Relationship Id="rId74" Type="http://schemas.openxmlformats.org/officeDocument/2006/relationships/slide" Target="slides/slide67.xml"/><Relationship Id="rId33" Type="http://schemas.openxmlformats.org/officeDocument/2006/relationships/slide" Target="slides/slide26.xml"/><Relationship Id="rId77" Type="http://schemas.openxmlformats.org/officeDocument/2006/relationships/font" Target="fonts/ArialNarrow-bold.fntdata"/><Relationship Id="rId32" Type="http://schemas.openxmlformats.org/officeDocument/2006/relationships/slide" Target="slides/slide25.xml"/><Relationship Id="rId76" Type="http://schemas.openxmlformats.org/officeDocument/2006/relationships/font" Target="fonts/ArialNarrow-regular.fntdata"/><Relationship Id="rId35" Type="http://schemas.openxmlformats.org/officeDocument/2006/relationships/slide" Target="slides/slide28.xml"/><Relationship Id="rId79" Type="http://schemas.openxmlformats.org/officeDocument/2006/relationships/font" Target="fonts/ArialNarrow-boldItalic.fntdata"/><Relationship Id="rId34" Type="http://schemas.openxmlformats.org/officeDocument/2006/relationships/slide" Target="slides/slide27.xml"/><Relationship Id="rId78" Type="http://schemas.openxmlformats.org/officeDocument/2006/relationships/font" Target="fonts/ArialNarrow-italic.fntdata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f1ee6a7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4f1ee6a73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762000" y="4876800"/>
            <a:ext cx="7543800" cy="94773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066800" y="5867400"/>
            <a:ext cx="6934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ammenligning" type="twoTxTwoObj">
  <p:cSld name="TWO_OBJECTS_WITH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 indholdsobjekter" type="twoObj">
  <p:cSld name="TWO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fsnitsoverskrift" type="secHead">
  <p:cSld name="SECTION_HEAD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標題及物件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indholdsobjek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mt" type="blank">
  <p:cSld name="BLANK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dias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odret titel og tekst" type="vertTitleAndTx">
  <p:cSld name="VERTICAL_TITLE_AND_VERTICAL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el og lodret tekst" type="vertTx">
  <p:cSld name="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llede med billedtekst" type="picTx">
  <p:cSld name="PICTURE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ndhold med billedtekst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Kun titel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■"/>
              <a:defRPr b="0" i="0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100"/>
              <a:buFont typeface="Noto Sans Symbols"/>
              <a:buChar char="■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Char char="■"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Noto Sans Symbols"/>
              <a:buChar char="■"/>
              <a:defRPr b="0" i="0" sz="20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49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8.png"/><Relationship Id="rId13" Type="http://schemas.openxmlformats.org/officeDocument/2006/relationships/image" Target="../media/image37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5" Type="http://schemas.openxmlformats.org/officeDocument/2006/relationships/image" Target="../media/image32.png"/><Relationship Id="rId14" Type="http://schemas.openxmlformats.org/officeDocument/2006/relationships/image" Target="../media/image29.png"/><Relationship Id="rId17" Type="http://schemas.openxmlformats.org/officeDocument/2006/relationships/image" Target="../media/image38.png"/><Relationship Id="rId16" Type="http://schemas.openxmlformats.org/officeDocument/2006/relationships/image" Target="../media/image34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18" Type="http://schemas.openxmlformats.org/officeDocument/2006/relationships/image" Target="../media/image41.png"/><Relationship Id="rId7" Type="http://schemas.openxmlformats.org/officeDocument/2006/relationships/image" Target="../media/image19.png"/><Relationship Id="rId8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8.png"/><Relationship Id="rId13" Type="http://schemas.openxmlformats.org/officeDocument/2006/relationships/image" Target="../media/image37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5" Type="http://schemas.openxmlformats.org/officeDocument/2006/relationships/image" Target="../media/image32.png"/><Relationship Id="rId14" Type="http://schemas.openxmlformats.org/officeDocument/2006/relationships/image" Target="../media/image29.png"/><Relationship Id="rId17" Type="http://schemas.openxmlformats.org/officeDocument/2006/relationships/image" Target="../media/image38.png"/><Relationship Id="rId16" Type="http://schemas.openxmlformats.org/officeDocument/2006/relationships/image" Target="../media/image34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18" Type="http://schemas.openxmlformats.org/officeDocument/2006/relationships/image" Target="../media/image41.png"/><Relationship Id="rId7" Type="http://schemas.openxmlformats.org/officeDocument/2006/relationships/image" Target="../media/image19.png"/><Relationship Id="rId8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5" Type="http://schemas.openxmlformats.org/officeDocument/2006/relationships/image" Target="../media/image44.png"/><Relationship Id="rId6" Type="http://schemas.openxmlformats.org/officeDocument/2006/relationships/image" Target="../media/image62.png"/><Relationship Id="rId7" Type="http://schemas.openxmlformats.org/officeDocument/2006/relationships/image" Target="../media/image52.png"/><Relationship Id="rId8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Relationship Id="rId4" Type="http://schemas.openxmlformats.org/officeDocument/2006/relationships/image" Target="../media/image60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Relationship Id="rId7" Type="http://schemas.openxmlformats.org/officeDocument/2006/relationships/image" Target="../media/image54.png"/><Relationship Id="rId8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8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1.png"/><Relationship Id="rId10" Type="http://schemas.openxmlformats.org/officeDocument/2006/relationships/image" Target="../media/image65.png"/><Relationship Id="rId13" Type="http://schemas.openxmlformats.org/officeDocument/2006/relationships/image" Target="../media/image61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64.png"/><Relationship Id="rId5" Type="http://schemas.openxmlformats.org/officeDocument/2006/relationships/image" Target="../media/image74.png"/><Relationship Id="rId6" Type="http://schemas.openxmlformats.org/officeDocument/2006/relationships/image" Target="../media/image47.png"/><Relationship Id="rId7" Type="http://schemas.openxmlformats.org/officeDocument/2006/relationships/image" Target="../media/image73.png"/><Relationship Id="rId8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0" Type="http://schemas.openxmlformats.org/officeDocument/2006/relationships/hyperlink" Target="http://ebook.yphs.ntpc.edu.tw:8080/mydocuhut/fileroot/media/0/157/media/default1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jpg"/><Relationship Id="rId4" Type="http://schemas.openxmlformats.org/officeDocument/2006/relationships/image" Target="../media/image76.png"/><Relationship Id="rId9" Type="http://schemas.openxmlformats.org/officeDocument/2006/relationships/hyperlink" Target="http://ebook.yphs.ntpc.edu.tw:8080/mydocuhut/fileroot/media/0/157/media/default1.html" TargetMode="External"/><Relationship Id="rId5" Type="http://schemas.openxmlformats.org/officeDocument/2006/relationships/image" Target="../media/image67.png"/><Relationship Id="rId6" Type="http://schemas.openxmlformats.org/officeDocument/2006/relationships/image" Target="../media/image43.png"/><Relationship Id="rId7" Type="http://schemas.openxmlformats.org/officeDocument/2006/relationships/image" Target="../media/image54.png"/><Relationship Id="rId8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Relationship Id="rId4" Type="http://schemas.openxmlformats.org/officeDocument/2006/relationships/image" Target="../media/image72.png"/><Relationship Id="rId5" Type="http://schemas.openxmlformats.org/officeDocument/2006/relationships/image" Target="../media/image68.png"/><Relationship Id="rId6" Type="http://schemas.openxmlformats.org/officeDocument/2006/relationships/image" Target="../media/image92.png"/><Relationship Id="rId7" Type="http://schemas.openxmlformats.org/officeDocument/2006/relationships/image" Target="../media/image82.png"/><Relationship Id="rId8" Type="http://schemas.openxmlformats.org/officeDocument/2006/relationships/image" Target="../media/image8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9.png"/><Relationship Id="rId4" Type="http://schemas.openxmlformats.org/officeDocument/2006/relationships/image" Target="../media/image97.jpg"/><Relationship Id="rId5" Type="http://schemas.openxmlformats.org/officeDocument/2006/relationships/image" Target="../media/image83.png"/><Relationship Id="rId6" Type="http://schemas.openxmlformats.org/officeDocument/2006/relationships/image" Target="../media/image8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jpg"/><Relationship Id="rId4" Type="http://schemas.openxmlformats.org/officeDocument/2006/relationships/image" Target="../media/image79.png"/><Relationship Id="rId5" Type="http://schemas.openxmlformats.org/officeDocument/2006/relationships/image" Target="../media/image94.png"/><Relationship Id="rId6" Type="http://schemas.openxmlformats.org/officeDocument/2006/relationships/image" Target="../media/image78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6.png"/><Relationship Id="rId4" Type="http://schemas.openxmlformats.org/officeDocument/2006/relationships/image" Target="../media/image10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Relationship Id="rId4" Type="http://schemas.openxmlformats.org/officeDocument/2006/relationships/image" Target="../media/image96.png"/><Relationship Id="rId5" Type="http://schemas.openxmlformats.org/officeDocument/2006/relationships/image" Target="../media/image87.png"/><Relationship Id="rId6" Type="http://schemas.openxmlformats.org/officeDocument/2006/relationships/image" Target="../media/image86.png"/><Relationship Id="rId7" Type="http://schemas.openxmlformats.org/officeDocument/2006/relationships/image" Target="../media/image84.png"/><Relationship Id="rId8" Type="http://schemas.openxmlformats.org/officeDocument/2006/relationships/image" Target="../media/image9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Relationship Id="rId4" Type="http://schemas.openxmlformats.org/officeDocument/2006/relationships/image" Target="../media/image72.png"/><Relationship Id="rId5" Type="http://schemas.openxmlformats.org/officeDocument/2006/relationships/image" Target="../media/image9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3.png"/><Relationship Id="rId5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9.jpg"/><Relationship Id="rId4" Type="http://schemas.openxmlformats.org/officeDocument/2006/relationships/image" Target="../media/image110.png"/><Relationship Id="rId5" Type="http://schemas.openxmlformats.org/officeDocument/2006/relationships/image" Target="../media/image10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9.jpg"/><Relationship Id="rId4" Type="http://schemas.openxmlformats.org/officeDocument/2006/relationships/image" Target="../media/image11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5.jpg"/><Relationship Id="rId4" Type="http://schemas.openxmlformats.org/officeDocument/2006/relationships/image" Target="../media/image115.jpg"/><Relationship Id="rId5" Type="http://schemas.openxmlformats.org/officeDocument/2006/relationships/image" Target="../media/image113.jpg"/><Relationship Id="rId6" Type="http://schemas.openxmlformats.org/officeDocument/2006/relationships/image" Target="../media/image11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4.jpg"/><Relationship Id="rId4" Type="http://schemas.openxmlformats.org/officeDocument/2006/relationships/image" Target="../media/image1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4.jpg"/><Relationship Id="rId4" Type="http://schemas.openxmlformats.org/officeDocument/2006/relationships/image" Target="../media/image11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8.jpg"/><Relationship Id="rId4" Type="http://schemas.openxmlformats.org/officeDocument/2006/relationships/image" Target="../media/image12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21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1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22.jpg"/><Relationship Id="rId4" Type="http://schemas.openxmlformats.org/officeDocument/2006/relationships/image" Target="../media/image12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ctrTitle"/>
          </p:nvPr>
        </p:nvSpPr>
        <p:spPr>
          <a:xfrm>
            <a:off x="708025" y="4921250"/>
            <a:ext cx="8070850" cy="947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0" i="0" lang="zh-TW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創意的教師社群組合—永平高中的社群介紹</a:t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284162"/>
            <a:ext cx="3236912" cy="144303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>
            <p:ph idx="1" type="subTitle"/>
          </p:nvPr>
        </p:nvSpPr>
        <p:spPr>
          <a:xfrm>
            <a:off x="1276350" y="6096000"/>
            <a:ext cx="6934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rPr b="0" i="0" lang="zh-TW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永平高中 陳政典老師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50" y="1176337"/>
            <a:ext cx="8594725" cy="456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357187" y="2074862"/>
            <a:ext cx="8529637" cy="433387"/>
          </a:xfrm>
          <a:prstGeom prst="rect">
            <a:avLst/>
          </a:prstGeom>
          <a:solidFill>
            <a:srgbClr val="EAF1F5">
              <a:alpha val="50196"/>
            </a:srgbClr>
          </a:solidFill>
          <a:ln cap="flat" cmpd="sng" w="9525">
            <a:solidFill>
              <a:srgbClr val="E4ECF0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8350" y="901700"/>
            <a:ext cx="4516437" cy="2262187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 b="21490" l="24879" r="26033" t="19856"/>
          <a:stretch/>
        </p:blipFill>
        <p:spPr>
          <a:xfrm>
            <a:off x="4664075" y="3006725"/>
            <a:ext cx="4373562" cy="293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490662"/>
            <a:ext cx="4621212" cy="369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0" i="0" lang="zh-TW" sz="4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教學研究會容易成為分配會議</a:t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8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887" y="1371600"/>
            <a:ext cx="7762875" cy="5138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29"/>
          <p:cNvGrpSpPr/>
          <p:nvPr/>
        </p:nvGrpSpPr>
        <p:grpSpPr>
          <a:xfrm>
            <a:off x="252412" y="115887"/>
            <a:ext cx="8640762" cy="6626225"/>
            <a:chOff x="1800225" y="2016125"/>
            <a:chExt cx="4113212" cy="5251450"/>
          </a:xfrm>
        </p:grpSpPr>
        <p:cxnSp>
          <p:nvCxnSpPr>
            <p:cNvPr id="203" name="Google Shape;203;p29"/>
            <p:cNvCxnSpPr/>
            <p:nvPr/>
          </p:nvCxnSpPr>
          <p:spPr>
            <a:xfrm rot="10800000">
              <a:off x="2486025" y="3159125"/>
              <a:ext cx="228600" cy="3881437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4" name="Google Shape;204;p29"/>
            <p:cNvCxnSpPr/>
            <p:nvPr/>
          </p:nvCxnSpPr>
          <p:spPr>
            <a:xfrm flipH="1" rot="5400000">
              <a:off x="3743325" y="2130425"/>
              <a:ext cx="228600" cy="914400"/>
            </a:xfrm>
            <a:prstGeom prst="bentConnector3">
              <a:avLst>
                <a:gd fmla="val -1063953" name="adj1"/>
              </a:avLst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5" name="Google Shape;205;p29"/>
            <p:cNvCxnSpPr/>
            <p:nvPr/>
          </p:nvCxnSpPr>
          <p:spPr>
            <a:xfrm rot="-5400000">
              <a:off x="2828925" y="2130425"/>
              <a:ext cx="228600" cy="914400"/>
            </a:xfrm>
            <a:prstGeom prst="bentConnector3">
              <a:avLst>
                <a:gd fmla="val -1063953" name="adj1"/>
              </a:avLst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6" name="Google Shape;206;p29"/>
            <p:cNvCxnSpPr/>
            <p:nvPr/>
          </p:nvCxnSpPr>
          <p:spPr>
            <a:xfrm rot="10800000">
              <a:off x="2486025" y="3159125"/>
              <a:ext cx="228600" cy="3195637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7" name="Google Shape;207;p29"/>
            <p:cNvCxnSpPr/>
            <p:nvPr/>
          </p:nvCxnSpPr>
          <p:spPr>
            <a:xfrm rot="10800000">
              <a:off x="2486025" y="3159125"/>
              <a:ext cx="228600" cy="2509837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8" name="Google Shape;208;p29"/>
            <p:cNvCxnSpPr/>
            <p:nvPr/>
          </p:nvCxnSpPr>
          <p:spPr>
            <a:xfrm rot="10800000">
              <a:off x="4314825" y="3157537"/>
              <a:ext cx="228600" cy="1143000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09" name="Google Shape;209;p29"/>
            <p:cNvCxnSpPr/>
            <p:nvPr/>
          </p:nvCxnSpPr>
          <p:spPr>
            <a:xfrm rot="10800000">
              <a:off x="4314825" y="3157537"/>
              <a:ext cx="228600" cy="1827212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0" name="Google Shape;210;p29"/>
            <p:cNvCxnSpPr/>
            <p:nvPr/>
          </p:nvCxnSpPr>
          <p:spPr>
            <a:xfrm rot="10800000">
              <a:off x="4314825" y="3157537"/>
              <a:ext cx="228600" cy="2511425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1" name="Google Shape;211;p29"/>
            <p:cNvCxnSpPr/>
            <p:nvPr/>
          </p:nvCxnSpPr>
          <p:spPr>
            <a:xfrm rot="10800000">
              <a:off x="4314825" y="3157537"/>
              <a:ext cx="228600" cy="3197225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2" name="Google Shape;212;p29"/>
            <p:cNvCxnSpPr/>
            <p:nvPr/>
          </p:nvCxnSpPr>
          <p:spPr>
            <a:xfrm rot="10800000">
              <a:off x="4314825" y="3157537"/>
              <a:ext cx="228600" cy="458787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3" name="Google Shape;213;p29"/>
            <p:cNvCxnSpPr/>
            <p:nvPr/>
          </p:nvCxnSpPr>
          <p:spPr>
            <a:xfrm rot="10800000">
              <a:off x="2486025" y="3159125"/>
              <a:ext cx="228600" cy="1141412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4" name="Google Shape;214;p29"/>
            <p:cNvCxnSpPr/>
            <p:nvPr/>
          </p:nvCxnSpPr>
          <p:spPr>
            <a:xfrm rot="10800000">
              <a:off x="2486025" y="3159125"/>
              <a:ext cx="228600" cy="1825625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215" name="Google Shape;215;p29"/>
            <p:cNvCxnSpPr/>
            <p:nvPr/>
          </p:nvCxnSpPr>
          <p:spPr>
            <a:xfrm rot="10800000">
              <a:off x="2486025" y="3159125"/>
              <a:ext cx="228600" cy="455612"/>
            </a:xfrm>
            <a:prstGeom prst="bentConnector2">
              <a:avLst/>
            </a:prstGeom>
            <a:solidFill>
              <a:srgbClr val="FFFFFF"/>
            </a:solidFill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sp>
          <p:nvSpPr>
            <p:cNvPr id="216" name="Google Shape;216;p29"/>
            <p:cNvSpPr/>
            <p:nvPr/>
          </p:nvSpPr>
          <p:spPr>
            <a:xfrm>
              <a:off x="2714625" y="2016125"/>
              <a:ext cx="1371600" cy="457200"/>
            </a:xfrm>
            <a:prstGeom prst="roundRect">
              <a:avLst>
                <a:gd fmla="val 16667" name="adj"/>
              </a:avLst>
            </a:prstGeom>
            <a:solidFill>
              <a:schemeClr val="accent1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高中優質化ing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1800225" y="2701925"/>
              <a:ext cx="1371600" cy="457200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教師教學有品牌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3629025" y="2701925"/>
              <a:ext cx="1371600" cy="455612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學生學習自非凡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2714625" y="3387725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教師主題工作坊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2714625" y="4757737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專業領域研習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2714625" y="4073525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領域教學對話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543425" y="3387725"/>
              <a:ext cx="1370012" cy="457200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主題教學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543425" y="6126162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海外交流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543425" y="5441950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品德教育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543425" y="4757737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閱讀推廣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543425" y="4073525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FF99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生命教育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2714625" y="5441950"/>
              <a:ext cx="1371600" cy="455612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b="0" i="0" lang="zh-TW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教學設計發表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2714625" y="6126162"/>
              <a:ext cx="1370012" cy="455612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Arial"/>
                <a:buNone/>
              </a:pPr>
              <a:r>
                <a:rPr b="0" i="0" lang="zh-TW" sz="2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新進教師BTS計畫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2714625" y="6810375"/>
              <a:ext cx="1371600" cy="457200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 cap="flat" cmpd="sng" w="9525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0000"/>
                </a:buClr>
                <a:buSzPts val="2700"/>
                <a:buFont typeface="Arial"/>
                <a:buNone/>
              </a:pPr>
              <a:r>
                <a:rPr b="1" i="0" lang="zh-TW" sz="2700" u="none" cap="none" strike="noStrike">
                  <a:solidFill>
                    <a:srgbClr val="990000"/>
                  </a:solidFill>
                  <a:latin typeface="Arial"/>
                  <a:ea typeface="Arial"/>
                  <a:cs typeface="Arial"/>
                  <a:sym typeface="Arial"/>
                </a:rPr>
                <a:t>學習社群PLC計畫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29"/>
          <p:cNvSpPr/>
          <p:nvPr/>
        </p:nvSpPr>
        <p:spPr>
          <a:xfrm>
            <a:off x="6011862" y="5373687"/>
            <a:ext cx="2881312" cy="431800"/>
          </a:xfrm>
          <a:prstGeom prst="roundRect">
            <a:avLst>
              <a:gd fmla="val 16667" name="adj"/>
            </a:avLst>
          </a:prstGeom>
          <a:solidFill>
            <a:schemeClr val="lt1">
              <a:alpha val="823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9"/>
          <p:cNvSpPr/>
          <p:nvPr/>
        </p:nvSpPr>
        <p:spPr>
          <a:xfrm>
            <a:off x="6011862" y="4508500"/>
            <a:ext cx="2881312" cy="433387"/>
          </a:xfrm>
          <a:prstGeom prst="roundRect">
            <a:avLst>
              <a:gd fmla="val 16667" name="adj"/>
            </a:avLst>
          </a:prstGeom>
          <a:solidFill>
            <a:schemeClr val="lt1">
              <a:alpha val="823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29"/>
          <p:cNvSpPr/>
          <p:nvPr/>
        </p:nvSpPr>
        <p:spPr>
          <a:xfrm>
            <a:off x="323850" y="1052512"/>
            <a:ext cx="2879725" cy="431800"/>
          </a:xfrm>
          <a:prstGeom prst="roundRect">
            <a:avLst>
              <a:gd fmla="val 16667" name="adj"/>
            </a:avLst>
          </a:prstGeom>
          <a:solidFill>
            <a:schemeClr val="lt1">
              <a:alpha val="823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ky Corner.jpg" id="237" name="Google Shape;2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570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" name="Google Shape;238;p30"/>
          <p:cNvGrpSpPr/>
          <p:nvPr/>
        </p:nvGrpSpPr>
        <p:grpSpPr>
          <a:xfrm>
            <a:off x="2060575" y="1108075"/>
            <a:ext cx="5106987" cy="5106987"/>
            <a:chOff x="0" y="0"/>
            <a:chExt cx="2147483643" cy="2147483643"/>
          </a:xfrm>
        </p:grpSpPr>
        <p:sp>
          <p:nvSpPr>
            <p:cNvPr id="239" name="Google Shape;239;p30"/>
            <p:cNvSpPr/>
            <p:nvPr/>
          </p:nvSpPr>
          <p:spPr>
            <a:xfrm>
              <a:off x="0" y="0"/>
              <a:ext cx="2147483643" cy="2147483643"/>
            </a:xfrm>
            <a:prstGeom prst="ellipse">
              <a:avLst/>
            </a:prstGeom>
            <a:solidFill>
              <a:srgbClr val="4BACC6">
                <a:alpha val="28235"/>
              </a:srgbClr>
            </a:solidFill>
            <a:ln cap="flat" cmpd="sng" w="25400">
              <a:solidFill>
                <a:srgbClr val="8EB4E3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0"/>
            <p:cNvSpPr/>
            <p:nvPr/>
          </p:nvSpPr>
          <p:spPr>
            <a:xfrm>
              <a:off x="403195350" y="435237500"/>
              <a:ext cx="1341092468" cy="1341092468"/>
            </a:xfrm>
            <a:prstGeom prst="ellipse">
              <a:avLst/>
            </a:prstGeom>
            <a:solidFill>
              <a:srgbClr val="4BACC6">
                <a:alpha val="28235"/>
              </a:srgbClr>
            </a:solidFill>
            <a:ln cap="flat" cmpd="sng" w="25400">
              <a:solidFill>
                <a:srgbClr val="8EB4E3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0"/>
            <p:cNvSpPr/>
            <p:nvPr/>
          </p:nvSpPr>
          <p:spPr>
            <a:xfrm>
              <a:off x="775683900" y="795710300"/>
              <a:ext cx="596115372" cy="596782608"/>
            </a:xfrm>
            <a:prstGeom prst="ellipse">
              <a:avLst/>
            </a:prstGeom>
            <a:solidFill>
              <a:srgbClr val="4BACC6">
                <a:alpha val="28235"/>
              </a:srgbClr>
            </a:solidFill>
            <a:ln cap="flat" cmpd="sng" w="25400">
              <a:solidFill>
                <a:srgbClr val="8EB4E3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0"/>
          <p:cNvSpPr txBox="1"/>
          <p:nvPr/>
        </p:nvSpPr>
        <p:spPr>
          <a:xfrm>
            <a:off x="3938587" y="3176587"/>
            <a:ext cx="1384300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學生學習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30"/>
          <p:cNvGrpSpPr/>
          <p:nvPr/>
        </p:nvGrpSpPr>
        <p:grpSpPr>
          <a:xfrm>
            <a:off x="3213100" y="6297612"/>
            <a:ext cx="3011487" cy="560387"/>
            <a:chOff x="3213100" y="6297612"/>
            <a:chExt cx="3011487" cy="560387"/>
          </a:xfrm>
        </p:grpSpPr>
        <p:pic>
          <p:nvPicPr>
            <p:cNvPr id="244" name="Google Shape;244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13100" y="6297612"/>
              <a:ext cx="3011487" cy="5603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30"/>
            <p:cNvSpPr txBox="1"/>
            <p:nvPr/>
          </p:nvSpPr>
          <p:spPr>
            <a:xfrm>
              <a:off x="3654425" y="6378575"/>
              <a:ext cx="2130425" cy="396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30"/>
          <p:cNvSpPr/>
          <p:nvPr/>
        </p:nvSpPr>
        <p:spPr>
          <a:xfrm>
            <a:off x="3328987" y="1685925"/>
            <a:ext cx="2781300" cy="17494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1">
                <a:ln>
                  <a:noFill/>
                </a:ln>
                <a:solidFill>
                  <a:srgbClr val="800000"/>
                </a:solidFill>
                <a:latin typeface="Arial"/>
              </a:rPr>
              <a:t>教學專業增進 </a:t>
            </a:r>
          </a:p>
        </p:txBody>
      </p:sp>
      <p:sp>
        <p:nvSpPr>
          <p:cNvPr id="247" name="Google Shape;247;p30"/>
          <p:cNvSpPr/>
          <p:nvPr/>
        </p:nvSpPr>
        <p:spPr>
          <a:xfrm>
            <a:off x="3524250" y="2444750"/>
            <a:ext cx="2181225" cy="14255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Arial"/>
              </a:rPr>
              <a:t>教師專業社群PLC</a:t>
            </a:r>
          </a:p>
        </p:txBody>
      </p:sp>
      <p:sp>
        <p:nvSpPr>
          <p:cNvPr id="248" name="Google Shape;248;p30"/>
          <p:cNvSpPr txBox="1"/>
          <p:nvPr/>
        </p:nvSpPr>
        <p:spPr>
          <a:xfrm>
            <a:off x="2320925" y="274637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教師專業社群PLC概念圖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/>
        </p:nvSpPr>
        <p:spPr>
          <a:xfrm flipH="1">
            <a:off x="0" y="0"/>
            <a:ext cx="9144000" cy="4029075"/>
          </a:xfrm>
          <a:prstGeom prst="rect">
            <a:avLst/>
          </a:prstGeom>
          <a:gradFill>
            <a:gsLst>
              <a:gs pos="0">
                <a:srgbClr val="BFBFBF"/>
              </a:gs>
              <a:gs pos="30999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00" scaled="0"/>
          </a:gradFill>
          <a:ln>
            <a:noFill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1"/>
          <p:cNvGrpSpPr/>
          <p:nvPr/>
        </p:nvGrpSpPr>
        <p:grpSpPr>
          <a:xfrm>
            <a:off x="2340865" y="633985"/>
            <a:ext cx="6504431" cy="6010655"/>
            <a:chOff x="27" y="0"/>
            <a:chExt cx="2147483603" cy="2147483627"/>
          </a:xfrm>
        </p:grpSpPr>
        <p:grpSp>
          <p:nvGrpSpPr>
            <p:cNvPr id="255" name="Google Shape;255;p31"/>
            <p:cNvGrpSpPr/>
            <p:nvPr/>
          </p:nvGrpSpPr>
          <p:grpSpPr>
            <a:xfrm>
              <a:off x="120757863" y="132856363"/>
              <a:ext cx="1811373844" cy="1881770492"/>
              <a:chOff x="0" y="0"/>
              <a:chExt cx="2147483647" cy="2147483647"/>
            </a:xfrm>
          </p:grpSpPr>
          <p:pic>
            <p:nvPicPr>
              <p:cNvPr id="256" name="Google Shape;256;p3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31"/>
              <p:cNvSpPr txBox="1"/>
              <p:nvPr/>
            </p:nvSpPr>
            <p:spPr>
              <a:xfrm>
                <a:off x="410019295" y="507330600"/>
                <a:ext cx="1327115463" cy="16389600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8" name="Google Shape;258;p31"/>
            <p:cNvGrpSpPr/>
            <p:nvPr/>
          </p:nvGrpSpPr>
          <p:grpSpPr>
            <a:xfrm flipH="1">
              <a:off x="1648349083" y="651214750"/>
              <a:ext cx="499134547" cy="553205768"/>
              <a:chOff x="0" y="0"/>
              <a:chExt cx="2147483647" cy="2147483647"/>
            </a:xfrm>
          </p:grpSpPr>
          <p:grpSp>
            <p:nvGrpSpPr>
              <p:cNvPr id="259" name="Google Shape;259;p31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260" name="Google Shape;260;p31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261" name="Google Shape;261;p31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62" name="Google Shape;262;p31"/>
                  <p:cNvSpPr txBox="1"/>
                  <p:nvPr/>
                </p:nvSpPr>
                <p:spPr>
                  <a:xfrm rot="4500000">
                    <a:off x="303705732" y="341408456"/>
                    <a:ext cx="1540387208" cy="14638738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3" name="Google Shape;263;p31"/>
                <p:cNvSpPr/>
                <p:nvPr/>
              </p:nvSpPr>
              <p:spPr>
                <a:xfrm>
                  <a:off x="280488845" y="86434198"/>
                  <a:ext cx="1557048279" cy="1154233686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4" name="Google Shape;264;p31"/>
              <p:cNvGrpSpPr/>
              <p:nvPr/>
            </p:nvGrpSpPr>
            <p:grpSpPr>
              <a:xfrm flipH="1">
                <a:off x="60614771" y="1039922084"/>
                <a:ext cx="2017594278" cy="1073740735"/>
                <a:chOff x="0" y="0"/>
                <a:chExt cx="2147483647" cy="2147483647"/>
              </a:xfrm>
            </p:grpSpPr>
            <p:pic>
              <p:nvPicPr>
                <p:cNvPr id="265" name="Google Shape;265;p3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6" name="Google Shape;266;p31"/>
                <p:cNvSpPr txBox="1"/>
                <p:nvPr/>
              </p:nvSpPr>
              <p:spPr>
                <a:xfrm rot="4980000">
                  <a:off x="1146240681" y="1578356935"/>
                  <a:ext cx="64992928" cy="8868572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7" name="Google Shape;267;p31"/>
            <p:cNvGrpSpPr/>
            <p:nvPr/>
          </p:nvGrpSpPr>
          <p:grpSpPr>
            <a:xfrm>
              <a:off x="627942250" y="882079900"/>
              <a:ext cx="879522718" cy="657747857"/>
              <a:chOff x="0" y="0"/>
              <a:chExt cx="2147483647" cy="2147483647"/>
            </a:xfrm>
          </p:grpSpPr>
          <p:grpSp>
            <p:nvGrpSpPr>
              <p:cNvPr id="268" name="Google Shape;268;p31"/>
              <p:cNvGrpSpPr/>
              <p:nvPr/>
            </p:nvGrpSpPr>
            <p:grpSpPr>
              <a:xfrm>
                <a:off x="0" y="1521726859"/>
                <a:ext cx="2147483647" cy="625756787"/>
                <a:chOff x="0" y="0"/>
                <a:chExt cx="2147483647" cy="2147483647"/>
              </a:xfrm>
            </p:grpSpPr>
            <p:pic>
              <p:nvPicPr>
                <p:cNvPr id="269" name="Google Shape;269;p31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0" name="Google Shape;270;p31"/>
                <p:cNvSpPr txBox="1"/>
                <p:nvPr/>
              </p:nvSpPr>
              <p:spPr>
                <a:xfrm>
                  <a:off x="312657239" y="325432797"/>
                  <a:ext cx="1520975502" cy="15132761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1" name="Google Shape;271;p31"/>
              <p:cNvGrpSpPr/>
              <p:nvPr/>
            </p:nvGrpSpPr>
            <p:grpSpPr>
              <a:xfrm>
                <a:off x="388218111" y="0"/>
                <a:ext cx="1341562860" cy="1927049255"/>
                <a:chOff x="0" y="0"/>
                <a:chExt cx="2147483647" cy="2147483647"/>
              </a:xfrm>
            </p:grpSpPr>
            <p:grpSp>
              <p:nvGrpSpPr>
                <p:cNvPr id="272" name="Google Shape;272;p31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273" name="Google Shape;273;p3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74" name="Google Shape;274;p31"/>
                  <p:cNvSpPr txBox="1"/>
                  <p:nvPr/>
                </p:nvSpPr>
                <p:spPr>
                  <a:xfrm rot="-600000">
                    <a:off x="318052770" y="322958877"/>
                    <a:ext cx="1505795389" cy="15041911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5" name="Google Shape;275;p31"/>
                <p:cNvSpPr/>
                <p:nvPr/>
              </p:nvSpPr>
              <p:spPr>
                <a:xfrm>
                  <a:off x="308182293" y="56737295"/>
                  <a:ext cx="1546597380" cy="115539269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76" name="Google Shape;276;p31"/>
                <p:cNvGrpSpPr/>
                <p:nvPr/>
              </p:nvGrpSpPr>
              <p:grpSpPr>
                <a:xfrm>
                  <a:off x="31465387" y="1053930320"/>
                  <a:ext cx="2068821245" cy="1053930782"/>
                  <a:chOff x="0" y="0"/>
                  <a:chExt cx="2147483647" cy="2147483647"/>
                </a:xfrm>
              </p:grpSpPr>
              <p:pic>
                <p:nvPicPr>
                  <p:cNvPr id="277" name="Google Shape;277;p3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78" name="Google Shape;278;p31"/>
                  <p:cNvSpPr txBox="1"/>
                  <p:nvPr/>
                </p:nvSpPr>
                <p:spPr>
                  <a:xfrm rot="-5100000">
                    <a:off x="923027866" y="1189251769"/>
                    <a:ext cx="129313979" cy="13941183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79" name="Google Shape;279;p31"/>
            <p:cNvGrpSpPr/>
            <p:nvPr/>
          </p:nvGrpSpPr>
          <p:grpSpPr>
            <a:xfrm flipH="1">
              <a:off x="1227708568" y="1557252500"/>
              <a:ext cx="726562053" cy="590231097"/>
              <a:chOff x="0" y="0"/>
              <a:chExt cx="2147483647" cy="2147483647"/>
            </a:xfrm>
          </p:grpSpPr>
          <p:grpSp>
            <p:nvGrpSpPr>
              <p:cNvPr id="280" name="Google Shape;280;p31"/>
              <p:cNvGrpSpPr/>
              <p:nvPr/>
            </p:nvGrpSpPr>
            <p:grpSpPr>
              <a:xfrm flipH="1">
                <a:off x="0" y="1624480117"/>
                <a:ext cx="2147483647" cy="523003529"/>
                <a:chOff x="0" y="0"/>
                <a:chExt cx="2147483647" cy="2147483647"/>
              </a:xfrm>
            </p:grpSpPr>
            <p:pic>
              <p:nvPicPr>
                <p:cNvPr id="281" name="Google Shape;281;p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2" name="Google Shape;282;p31"/>
                <p:cNvSpPr txBox="1"/>
                <p:nvPr/>
              </p:nvSpPr>
              <p:spPr>
                <a:xfrm>
                  <a:off x="316064047" y="313720122"/>
                  <a:ext cx="1515475332" cy="15289696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3" name="Google Shape;283;p31"/>
              <p:cNvGrpSpPr/>
              <p:nvPr/>
            </p:nvGrpSpPr>
            <p:grpSpPr>
              <a:xfrm>
                <a:off x="380718768" y="0"/>
                <a:ext cx="1475278639" cy="2012771635"/>
                <a:chOff x="0" y="0"/>
                <a:chExt cx="2147483647" cy="2147483647"/>
              </a:xfrm>
            </p:grpSpPr>
            <p:grpSp>
              <p:nvGrpSpPr>
                <p:cNvPr id="284" name="Google Shape;284;p31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grpSp>
                <p:nvGrpSpPr>
                  <p:cNvPr id="285" name="Google Shape;285;p31"/>
                  <p:cNvGrpSpPr/>
                  <p:nvPr/>
                </p:nvGrpSpPr>
                <p:grpSpPr>
                  <a:xfrm flipH="1">
                    <a:off x="0" y="0"/>
                    <a:ext cx="2147483647" cy="2147483647"/>
                    <a:chOff x="0" y="0"/>
                    <a:chExt cx="2147483647" cy="2147483647"/>
                  </a:xfrm>
                </p:grpSpPr>
                <p:pic>
                  <p:nvPicPr>
                    <p:cNvPr id="286" name="Google Shape;286;p31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7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287" name="Google Shape;287;p31"/>
                    <p:cNvSpPr txBox="1"/>
                    <p:nvPr/>
                  </p:nvSpPr>
                  <p:spPr>
                    <a:xfrm rot="4500000">
                      <a:off x="304898111" y="341074078"/>
                      <a:ext cx="1539627330" cy="14619168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88" name="Google Shape;288;p31"/>
                  <p:cNvSpPr/>
                  <p:nvPr/>
                </p:nvSpPr>
                <p:spPr>
                  <a:xfrm>
                    <a:off x="280383170" y="85091092"/>
                    <a:ext cx="1564206603" cy="1151922711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9" name="Google Shape;289;p31"/>
                <p:cNvGrpSpPr/>
                <p:nvPr/>
              </p:nvGrpSpPr>
              <p:grpSpPr>
                <a:xfrm flipH="1">
                  <a:off x="60612459" y="1039921884"/>
                  <a:ext cx="2017597990" cy="1073741503"/>
                  <a:chOff x="0" y="0"/>
                  <a:chExt cx="2147483647" cy="2147483647"/>
                </a:xfrm>
              </p:grpSpPr>
              <p:pic>
                <p:nvPicPr>
                  <p:cNvPr id="290" name="Google Shape;290;p31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1" name="Google Shape;291;p31"/>
                  <p:cNvSpPr txBox="1"/>
                  <p:nvPr/>
                </p:nvSpPr>
                <p:spPr>
                  <a:xfrm rot="4980000">
                    <a:off x="1147016906" y="1575363056"/>
                    <a:ext cx="64961185" cy="8856700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292" name="Google Shape;292;p31"/>
            <p:cNvGrpSpPr/>
            <p:nvPr/>
          </p:nvGrpSpPr>
          <p:grpSpPr>
            <a:xfrm flipH="1">
              <a:off x="235477648" y="1555074600"/>
              <a:ext cx="724549576" cy="592409027"/>
              <a:chOff x="0" y="0"/>
              <a:chExt cx="2147483647" cy="2147483647"/>
            </a:xfrm>
          </p:grpSpPr>
          <p:grpSp>
            <p:nvGrpSpPr>
              <p:cNvPr id="293" name="Google Shape;293;p31"/>
              <p:cNvGrpSpPr/>
              <p:nvPr/>
            </p:nvGrpSpPr>
            <p:grpSpPr>
              <a:xfrm flipH="1">
                <a:off x="0" y="1618507090"/>
                <a:ext cx="2147483647" cy="528976556"/>
                <a:chOff x="0" y="0"/>
                <a:chExt cx="2147483647" cy="2147483646"/>
              </a:xfrm>
            </p:grpSpPr>
            <p:pic>
              <p:nvPicPr>
                <p:cNvPr id="294" name="Google Shape;294;p31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5" name="Google Shape;295;p31"/>
                <p:cNvSpPr txBox="1"/>
                <p:nvPr/>
              </p:nvSpPr>
              <p:spPr>
                <a:xfrm>
                  <a:off x="312731196" y="318621484"/>
                  <a:ext cx="1519685010" cy="15079107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6" name="Google Shape;296;p31"/>
              <p:cNvGrpSpPr/>
              <p:nvPr/>
            </p:nvGrpSpPr>
            <p:grpSpPr>
              <a:xfrm>
                <a:off x="381777036" y="0"/>
                <a:ext cx="1473411923" cy="2005369361"/>
                <a:chOff x="0" y="0"/>
                <a:chExt cx="2147483646" cy="2147483647"/>
              </a:xfrm>
            </p:grpSpPr>
            <p:grpSp>
              <p:nvGrpSpPr>
                <p:cNvPr id="297" name="Google Shape;297;p31"/>
                <p:cNvGrpSpPr/>
                <p:nvPr/>
              </p:nvGrpSpPr>
              <p:grpSpPr>
                <a:xfrm>
                  <a:off x="0" y="0"/>
                  <a:ext cx="2147483646" cy="2147483647"/>
                  <a:chOff x="0" y="0"/>
                  <a:chExt cx="2147483646" cy="2147483647"/>
                </a:xfrm>
              </p:grpSpPr>
              <p:grpSp>
                <p:nvGrpSpPr>
                  <p:cNvPr id="298" name="Google Shape;298;p31"/>
                  <p:cNvGrpSpPr/>
                  <p:nvPr/>
                </p:nvGrpSpPr>
                <p:grpSpPr>
                  <a:xfrm flipH="1">
                    <a:off x="0" y="0"/>
                    <a:ext cx="2147483646" cy="2147483647"/>
                    <a:chOff x="0" y="0"/>
                    <a:chExt cx="2147483646" cy="2147483647"/>
                  </a:xfrm>
                </p:grpSpPr>
                <p:pic>
                  <p:nvPicPr>
                    <p:cNvPr id="299" name="Google Shape;299;p31"/>
                    <p:cNvPicPr preferRelativeResize="0"/>
                    <p:nvPr/>
                  </p:nvPicPr>
                  <p:blipFill rotWithShape="1">
                    <a:blip r:embed="rId13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6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00" name="Google Shape;300;p31"/>
                    <p:cNvSpPr txBox="1"/>
                    <p:nvPr/>
                  </p:nvSpPr>
                  <p:spPr>
                    <a:xfrm rot="4500000">
                      <a:off x="299089423" y="342729956"/>
                      <a:ext cx="1547672167" cy="14619168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01" name="Google Shape;301;p31"/>
                  <p:cNvSpPr/>
                  <p:nvPr/>
                </p:nvSpPr>
                <p:spPr>
                  <a:xfrm>
                    <a:off x="279194513" y="86620911"/>
                    <a:ext cx="1570538479" cy="1154234967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00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2" name="Google Shape;302;p31"/>
                <p:cNvGrpSpPr/>
                <p:nvPr/>
              </p:nvGrpSpPr>
              <p:grpSpPr>
                <a:xfrm flipH="1">
                  <a:off x="52161186" y="1039923084"/>
                  <a:ext cx="2034458259" cy="1073742207"/>
                  <a:chOff x="0" y="0"/>
                  <a:chExt cx="2147483646" cy="2147483647"/>
                </a:xfrm>
              </p:grpSpPr>
              <p:pic>
                <p:nvPicPr>
                  <p:cNvPr id="303" name="Google Shape;303;p31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6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04" name="Google Shape;304;p31"/>
                  <p:cNvSpPr txBox="1"/>
                  <p:nvPr/>
                </p:nvSpPr>
                <p:spPr>
                  <a:xfrm rot="4980000">
                    <a:off x="1144834493" y="1580961584"/>
                    <a:ext cx="64760344" cy="8856700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05" name="Google Shape;305;p31"/>
            <p:cNvGrpSpPr/>
            <p:nvPr/>
          </p:nvGrpSpPr>
          <p:grpSpPr>
            <a:xfrm flipH="1">
              <a:off x="27" y="633790750"/>
              <a:ext cx="499134003" cy="553206216"/>
              <a:chOff x="0" y="0"/>
              <a:chExt cx="2147483647" cy="2147483647"/>
            </a:xfrm>
          </p:grpSpPr>
          <p:grpSp>
            <p:nvGrpSpPr>
              <p:cNvPr id="306" name="Google Shape;306;p31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307" name="Google Shape;307;p31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308" name="Google Shape;308;p31"/>
                  <p:cNvPicPr preferRelativeResize="0"/>
                  <p:nvPr/>
                </p:nvPicPr>
                <p:blipFill rotWithShape="1">
                  <a:blip r:embed="rId15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09" name="Google Shape;309;p31"/>
                  <p:cNvSpPr txBox="1"/>
                  <p:nvPr/>
                </p:nvSpPr>
                <p:spPr>
                  <a:xfrm rot="4500000">
                    <a:off x="299977120" y="341990897"/>
                    <a:ext cx="1540388718" cy="1463875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0" name="Google Shape;310;p31"/>
                <p:cNvSpPr/>
                <p:nvPr/>
              </p:nvSpPr>
              <p:spPr>
                <a:xfrm>
                  <a:off x="301438044" y="87127423"/>
                  <a:ext cx="1557051392" cy="1154233686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1" name="Google Shape;311;p31"/>
              <p:cNvGrpSpPr/>
              <p:nvPr/>
            </p:nvGrpSpPr>
            <p:grpSpPr>
              <a:xfrm flipH="1">
                <a:off x="60616051" y="1039920484"/>
                <a:ext cx="2017596198" cy="1073740735"/>
                <a:chOff x="0" y="0"/>
                <a:chExt cx="2147483647" cy="2147483647"/>
              </a:xfrm>
            </p:grpSpPr>
            <p:pic>
              <p:nvPicPr>
                <p:cNvPr id="312" name="Google Shape;312;p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3" name="Google Shape;313;p31"/>
                <p:cNvSpPr txBox="1"/>
                <p:nvPr/>
              </p:nvSpPr>
              <p:spPr>
                <a:xfrm rot="4980000">
                  <a:off x="1142272600" y="1579528793"/>
                  <a:ext cx="64992928" cy="8868543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4" name="Google Shape;314;p31"/>
            <p:cNvGrpSpPr/>
            <p:nvPr/>
          </p:nvGrpSpPr>
          <p:grpSpPr>
            <a:xfrm flipH="1">
              <a:off x="792978939" y="0"/>
              <a:ext cx="497121463" cy="551027307"/>
              <a:chOff x="-9" y="0"/>
              <a:chExt cx="2147483609" cy="2147483568"/>
            </a:xfrm>
          </p:grpSpPr>
          <p:grpSp>
            <p:nvGrpSpPr>
              <p:cNvPr id="315" name="Google Shape;315;p31"/>
              <p:cNvGrpSpPr/>
              <p:nvPr/>
            </p:nvGrpSpPr>
            <p:grpSpPr>
              <a:xfrm>
                <a:off x="-9" y="0"/>
                <a:ext cx="2147483609" cy="2147483568"/>
                <a:chOff x="-9" y="0"/>
                <a:chExt cx="2147483609" cy="2147483568"/>
              </a:xfrm>
            </p:grpSpPr>
            <p:grpSp>
              <p:nvGrpSpPr>
                <p:cNvPr id="316" name="Google Shape;316;p31"/>
                <p:cNvGrpSpPr/>
                <p:nvPr/>
              </p:nvGrpSpPr>
              <p:grpSpPr>
                <a:xfrm flipH="1">
                  <a:off x="-9" y="0"/>
                  <a:ext cx="2147483609" cy="2147483568"/>
                  <a:chOff x="0" y="0"/>
                  <a:chExt cx="2147483609" cy="2147483568"/>
                </a:xfrm>
              </p:grpSpPr>
              <p:pic>
                <p:nvPicPr>
                  <p:cNvPr id="317" name="Google Shape;317;p31"/>
                  <p:cNvPicPr preferRelativeResize="0"/>
                  <p:nvPr/>
                </p:nvPicPr>
                <p:blipFill rotWithShape="1">
                  <a:blip r:embed="rId1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09" cy="21474835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18" name="Google Shape;318;p31"/>
                  <p:cNvSpPr txBox="1"/>
                  <p:nvPr/>
                </p:nvSpPr>
                <p:spPr>
                  <a:xfrm rot="4500000">
                    <a:off x="300122679" y="338697413"/>
                    <a:ext cx="1546623747" cy="14696600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9" name="Google Shape;319;p31"/>
                <p:cNvSpPr/>
                <p:nvPr/>
              </p:nvSpPr>
              <p:spPr>
                <a:xfrm>
                  <a:off x="276771675" y="82316363"/>
                  <a:ext cx="1565748047" cy="1158796875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00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0" name="Google Shape;320;p31"/>
              <p:cNvGrpSpPr/>
              <p:nvPr/>
            </p:nvGrpSpPr>
            <p:grpSpPr>
              <a:xfrm flipH="1">
                <a:off x="52166321" y="1035544800"/>
                <a:ext cx="2034458479" cy="1086474472"/>
                <a:chOff x="0" y="0"/>
                <a:chExt cx="2147483630" cy="2147483600"/>
              </a:xfrm>
            </p:grpSpPr>
            <p:pic>
              <p:nvPicPr>
                <p:cNvPr id="321" name="Google Shape;321;p31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30" cy="2147483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22" name="Google Shape;322;p31"/>
                <p:cNvSpPr txBox="1"/>
                <p:nvPr/>
              </p:nvSpPr>
              <p:spPr>
                <a:xfrm rot="4980000">
                  <a:off x="1145439617" y="1574778246"/>
                  <a:ext cx="64715181" cy="8799286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323" name="Google Shape;323;p31"/>
            <p:cNvCxnSpPr/>
            <p:nvPr/>
          </p:nvCxnSpPr>
          <p:spPr>
            <a:xfrm rot="-240000">
              <a:off x="1334650751" y="353149414"/>
              <a:ext cx="356404415" cy="334636821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24" name="Google Shape;324;p31"/>
            <p:cNvCxnSpPr/>
            <p:nvPr/>
          </p:nvCxnSpPr>
          <p:spPr>
            <a:xfrm rot="5400000">
              <a:off x="1585445904" y="1339728675"/>
              <a:ext cx="369505371" cy="12484362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25" name="Google Shape;325;p31"/>
            <p:cNvCxnSpPr/>
            <p:nvPr/>
          </p:nvCxnSpPr>
          <p:spPr>
            <a:xfrm flipH="1">
              <a:off x="384937488" y="340671400"/>
              <a:ext cx="383659012" cy="309113686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26" name="Google Shape;326;p31"/>
            <p:cNvCxnSpPr/>
            <p:nvPr/>
          </p:nvCxnSpPr>
          <p:spPr>
            <a:xfrm flipH="1" rot="-5400000">
              <a:off x="91018867" y="1346069283"/>
              <a:ext cx="404393921" cy="148462555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27" name="Google Shape;327;p31"/>
            <p:cNvCxnSpPr/>
            <p:nvPr/>
          </p:nvCxnSpPr>
          <p:spPr>
            <a:xfrm>
              <a:off x="821008800" y="2008183800"/>
              <a:ext cx="505779922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328" name="Google Shape;328;p31"/>
            <p:cNvCxnSpPr/>
            <p:nvPr/>
          </p:nvCxnSpPr>
          <p:spPr>
            <a:xfrm flipH="1" rot="10800000">
              <a:off x="1352994800" y="969107897"/>
              <a:ext cx="262062195" cy="95286203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29" name="Google Shape;329;p31"/>
            <p:cNvCxnSpPr/>
            <p:nvPr/>
          </p:nvCxnSpPr>
          <p:spPr>
            <a:xfrm flipH="1" rot="5400000">
              <a:off x="936545672" y="723269072"/>
              <a:ext cx="254265930" cy="7873126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30" name="Google Shape;330;p31"/>
            <p:cNvCxnSpPr/>
            <p:nvPr/>
          </p:nvCxnSpPr>
          <p:spPr>
            <a:xfrm rot="10800000">
              <a:off x="502865200" y="978750259"/>
              <a:ext cx="279882500" cy="85644241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31" name="Google Shape;331;p31"/>
            <p:cNvCxnSpPr/>
            <p:nvPr/>
          </p:nvCxnSpPr>
          <p:spPr>
            <a:xfrm rot="5400000">
              <a:off x="733718989" y="1438832725"/>
              <a:ext cx="190303036" cy="155210587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332" name="Google Shape;332;p31"/>
            <p:cNvCxnSpPr/>
            <p:nvPr/>
          </p:nvCxnSpPr>
          <p:spPr>
            <a:xfrm flipH="1" rot="-5400000">
              <a:off x="1226432031" y="1429747769"/>
              <a:ext cx="181845177" cy="152961239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sp>
        <p:nvSpPr>
          <p:cNvPr id="333" name="Google Shape;333;p31"/>
          <p:cNvSpPr txBox="1"/>
          <p:nvPr/>
        </p:nvSpPr>
        <p:spPr>
          <a:xfrm>
            <a:off x="314325" y="195262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3600"/>
              <a:buFont typeface="Calibri"/>
              <a:buNone/>
            </a:pPr>
            <a:r>
              <a:rPr b="1" i="0" lang="zh-TW" sz="3600" u="none" cap="none" strike="noStrike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專業學習社群的概念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4829175" y="3497262"/>
            <a:ext cx="143351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核心概念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學生學習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3486150" y="5227637"/>
            <a:ext cx="13049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支持專業學習的結構與條件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 txBox="1"/>
          <p:nvPr/>
        </p:nvSpPr>
        <p:spPr>
          <a:xfrm>
            <a:off x="6413500" y="5526087"/>
            <a:ext cx="14160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外部支援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 txBox="1"/>
          <p:nvPr/>
        </p:nvSpPr>
        <p:spPr>
          <a:xfrm>
            <a:off x="7264400" y="2797175"/>
            <a:ext cx="169703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支持性的同儕關係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1"/>
          <p:cNvSpPr txBox="1"/>
          <p:nvPr/>
        </p:nvSpPr>
        <p:spPr>
          <a:xfrm>
            <a:off x="4827587" y="890587"/>
            <a:ext cx="1381125" cy="10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支持性與分享性的領導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1"/>
          <p:cNvSpPr txBox="1"/>
          <p:nvPr/>
        </p:nvSpPr>
        <p:spPr>
          <a:xfrm>
            <a:off x="2501900" y="2768600"/>
            <a:ext cx="1203325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願景與目標的共享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6015037" y="2233612"/>
            <a:ext cx="12112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支持同儕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4037012" y="2132012"/>
            <a:ext cx="12112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分享共享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1"/>
          <p:cNvSpPr txBox="1"/>
          <p:nvPr/>
        </p:nvSpPr>
        <p:spPr>
          <a:xfrm>
            <a:off x="3275012" y="4286250"/>
            <a:ext cx="12112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願景形塑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1"/>
          <p:cNvSpPr txBox="1"/>
          <p:nvPr/>
        </p:nvSpPr>
        <p:spPr>
          <a:xfrm>
            <a:off x="5084762" y="5697537"/>
            <a:ext cx="1354137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專業提升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31"/>
          <p:cNvSpPr txBox="1"/>
          <p:nvPr/>
        </p:nvSpPr>
        <p:spPr>
          <a:xfrm>
            <a:off x="6651625" y="4294187"/>
            <a:ext cx="12112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學習支援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"/>
          <p:cNvSpPr txBox="1"/>
          <p:nvPr/>
        </p:nvSpPr>
        <p:spPr>
          <a:xfrm flipH="1">
            <a:off x="0" y="0"/>
            <a:ext cx="9144000" cy="4029000"/>
          </a:xfrm>
          <a:prstGeom prst="rect">
            <a:avLst/>
          </a:prstGeom>
          <a:gradFill>
            <a:gsLst>
              <a:gs pos="0">
                <a:srgbClr val="BFBFBF"/>
              </a:gs>
              <a:gs pos="31000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38" scaled="0"/>
          </a:gradFill>
          <a:ln>
            <a:noFill/>
          </a:ln>
          <a:effectLst>
            <a:outerShdw blurRad="63500" dir="5400000" dist="23000">
              <a:srgbClr val="000000">
                <a:alpha val="3451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Google Shape;350;p32"/>
          <p:cNvGrpSpPr/>
          <p:nvPr/>
        </p:nvGrpSpPr>
        <p:grpSpPr>
          <a:xfrm>
            <a:off x="2341041" y="633985"/>
            <a:ext cx="6442274" cy="6013143"/>
            <a:chOff x="0" y="0"/>
            <a:chExt cx="2147483647" cy="2147483647"/>
          </a:xfrm>
        </p:grpSpPr>
        <p:grpSp>
          <p:nvGrpSpPr>
            <p:cNvPr id="351" name="Google Shape;351;p32"/>
            <p:cNvGrpSpPr/>
            <p:nvPr/>
          </p:nvGrpSpPr>
          <p:grpSpPr>
            <a:xfrm>
              <a:off x="120702358" y="132852185"/>
              <a:ext cx="1811452100" cy="1881780746"/>
              <a:chOff x="0" y="0"/>
              <a:chExt cx="2147483647" cy="2147483647"/>
            </a:xfrm>
          </p:grpSpPr>
          <p:pic>
            <p:nvPicPr>
              <p:cNvPr id="352" name="Google Shape;352;p32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3" name="Google Shape;353;p32"/>
              <p:cNvSpPr txBox="1"/>
              <p:nvPr/>
            </p:nvSpPr>
            <p:spPr>
              <a:xfrm>
                <a:off x="410019295" y="507330600"/>
                <a:ext cx="1327115383" cy="1638960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" name="Google Shape;354;p32"/>
            <p:cNvGrpSpPr/>
            <p:nvPr/>
          </p:nvGrpSpPr>
          <p:grpSpPr>
            <a:xfrm flipH="1">
              <a:off x="1648394755" y="651194273"/>
              <a:ext cx="499088891" cy="553174401"/>
              <a:chOff x="0" y="0"/>
              <a:chExt cx="2147483647" cy="2147483647"/>
            </a:xfrm>
          </p:grpSpPr>
          <p:grpSp>
            <p:nvGrpSpPr>
              <p:cNvPr id="355" name="Google Shape;355;p32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356" name="Google Shape;356;p32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357" name="Google Shape;357;p32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58" name="Google Shape;358;p32"/>
                  <p:cNvSpPr txBox="1"/>
                  <p:nvPr/>
                </p:nvSpPr>
                <p:spPr>
                  <a:xfrm rot="4500000">
                    <a:off x="303705807" y="341408428"/>
                    <a:ext cx="1540387200" cy="146387385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9" name="Google Shape;359;p32"/>
                <p:cNvSpPr/>
                <p:nvPr/>
              </p:nvSpPr>
              <p:spPr>
                <a:xfrm>
                  <a:off x="280488845" y="86434198"/>
                  <a:ext cx="1557048238" cy="115423378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0" name="Google Shape;360;p32"/>
              <p:cNvGrpSpPr/>
              <p:nvPr/>
            </p:nvGrpSpPr>
            <p:grpSpPr>
              <a:xfrm flipH="1">
                <a:off x="60648252" y="1039922084"/>
                <a:ext cx="2017560797" cy="1073741823"/>
                <a:chOff x="0" y="0"/>
                <a:chExt cx="2147483647" cy="2147483647"/>
              </a:xfrm>
            </p:grpSpPr>
            <p:pic>
              <p:nvPicPr>
                <p:cNvPr id="361" name="Google Shape;361;p32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2" name="Google Shape;362;p32"/>
                <p:cNvSpPr txBox="1"/>
                <p:nvPr/>
              </p:nvSpPr>
              <p:spPr>
                <a:xfrm rot="4980002">
                  <a:off x="1146240684" y="1578356876"/>
                  <a:ext cx="64992842" cy="8868572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63" name="Google Shape;363;p32"/>
            <p:cNvGrpSpPr/>
            <p:nvPr/>
          </p:nvGrpSpPr>
          <p:grpSpPr>
            <a:xfrm>
              <a:off x="627900639" y="882052164"/>
              <a:ext cx="879633428" cy="657759682"/>
              <a:chOff x="0" y="0"/>
              <a:chExt cx="2147483647" cy="2147483647"/>
            </a:xfrm>
          </p:grpSpPr>
          <p:grpSp>
            <p:nvGrpSpPr>
              <p:cNvPr id="364" name="Google Shape;364;p32"/>
              <p:cNvGrpSpPr/>
              <p:nvPr/>
            </p:nvGrpSpPr>
            <p:grpSpPr>
              <a:xfrm>
                <a:off x="0" y="1521712733"/>
                <a:ext cx="2147483647" cy="625770913"/>
                <a:chOff x="0" y="0"/>
                <a:chExt cx="2147483647" cy="2147483647"/>
              </a:xfrm>
            </p:grpSpPr>
            <p:pic>
              <p:nvPicPr>
                <p:cNvPr id="365" name="Google Shape;365;p32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66" name="Google Shape;366;p32"/>
                <p:cNvSpPr txBox="1"/>
                <p:nvPr/>
              </p:nvSpPr>
              <p:spPr>
                <a:xfrm>
                  <a:off x="312657239" y="325432797"/>
                  <a:ext cx="1520975648" cy="15132761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7" name="Google Shape;367;p32"/>
              <p:cNvGrpSpPr/>
              <p:nvPr/>
            </p:nvGrpSpPr>
            <p:grpSpPr>
              <a:xfrm>
                <a:off x="388218111" y="0"/>
                <a:ext cx="1341533016" cy="1927133847"/>
                <a:chOff x="0" y="0"/>
                <a:chExt cx="2147483647" cy="2147483647"/>
              </a:xfrm>
            </p:grpSpPr>
            <p:grpSp>
              <p:nvGrpSpPr>
                <p:cNvPr id="368" name="Google Shape;368;p32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369" name="Google Shape;369;p3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0" name="Google Shape;370;p32"/>
                  <p:cNvSpPr txBox="1"/>
                  <p:nvPr/>
                </p:nvSpPr>
                <p:spPr>
                  <a:xfrm rot="-600000">
                    <a:off x="318052808" y="322958930"/>
                    <a:ext cx="1505795264" cy="15041911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1" name="Google Shape;371;p32"/>
                <p:cNvSpPr/>
                <p:nvPr/>
              </p:nvSpPr>
              <p:spPr>
                <a:xfrm>
                  <a:off x="308182293" y="56737295"/>
                  <a:ext cx="1546597468" cy="115539272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72" name="Google Shape;372;p32"/>
                <p:cNvGrpSpPr/>
                <p:nvPr/>
              </p:nvGrpSpPr>
              <p:grpSpPr>
                <a:xfrm>
                  <a:off x="31465387" y="1053930320"/>
                  <a:ext cx="2068885616" cy="1053985005"/>
                  <a:chOff x="0" y="0"/>
                  <a:chExt cx="2147483647" cy="2147483647"/>
                </a:xfrm>
              </p:grpSpPr>
              <p:pic>
                <p:nvPicPr>
                  <p:cNvPr id="373" name="Google Shape;373;p32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74" name="Google Shape;374;p32"/>
                  <p:cNvSpPr txBox="1"/>
                  <p:nvPr/>
                </p:nvSpPr>
                <p:spPr>
                  <a:xfrm rot="-5100001">
                    <a:off x="923027926" y="1189251767"/>
                    <a:ext cx="129313879" cy="1394118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75" name="Google Shape;375;p32"/>
            <p:cNvGrpSpPr/>
            <p:nvPr/>
          </p:nvGrpSpPr>
          <p:grpSpPr>
            <a:xfrm flipH="1">
              <a:off x="1227751719" y="1557203534"/>
              <a:ext cx="726513625" cy="590084869"/>
              <a:chOff x="0" y="0"/>
              <a:chExt cx="2147483647" cy="2147483647"/>
            </a:xfrm>
          </p:grpSpPr>
          <p:grpSp>
            <p:nvGrpSpPr>
              <p:cNvPr id="376" name="Google Shape;376;p32"/>
              <p:cNvGrpSpPr/>
              <p:nvPr/>
            </p:nvGrpSpPr>
            <p:grpSpPr>
              <a:xfrm flipH="1">
                <a:off x="0" y="1624549148"/>
                <a:ext cx="2147483647" cy="522934498"/>
                <a:chOff x="0" y="0"/>
                <a:chExt cx="2147483647" cy="2147483647"/>
              </a:xfrm>
            </p:grpSpPr>
            <p:pic>
              <p:nvPicPr>
                <p:cNvPr id="377" name="Google Shape;377;p32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78" name="Google Shape;378;p32"/>
                <p:cNvSpPr txBox="1"/>
                <p:nvPr/>
              </p:nvSpPr>
              <p:spPr>
                <a:xfrm>
                  <a:off x="316064047" y="313720122"/>
                  <a:ext cx="1515475190" cy="15289697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9" name="Google Shape;379;p32"/>
              <p:cNvGrpSpPr/>
              <p:nvPr/>
            </p:nvGrpSpPr>
            <p:grpSpPr>
              <a:xfrm>
                <a:off x="380718768" y="0"/>
                <a:ext cx="1475321314" cy="2012922008"/>
                <a:chOff x="0" y="0"/>
                <a:chExt cx="2147483647" cy="2147483647"/>
              </a:xfrm>
            </p:grpSpPr>
            <p:grpSp>
              <p:nvGrpSpPr>
                <p:cNvPr id="380" name="Google Shape;380;p32"/>
                <p:cNvGrpSpPr/>
                <p:nvPr/>
              </p:nvGrpSpPr>
              <p:grpSpPr>
                <a:xfrm>
                  <a:off x="0" y="0"/>
                  <a:ext cx="2147483647" cy="2147483647"/>
                  <a:chOff x="0" y="0"/>
                  <a:chExt cx="2147483647" cy="2147483647"/>
                </a:xfrm>
              </p:grpSpPr>
              <p:grpSp>
                <p:nvGrpSpPr>
                  <p:cNvPr id="381" name="Google Shape;381;p32"/>
                  <p:cNvGrpSpPr/>
                  <p:nvPr/>
                </p:nvGrpSpPr>
                <p:grpSpPr>
                  <a:xfrm flipH="1">
                    <a:off x="0" y="0"/>
                    <a:ext cx="2147483647" cy="2147483647"/>
                    <a:chOff x="0" y="0"/>
                    <a:chExt cx="2147483647" cy="2147483647"/>
                  </a:xfrm>
                </p:grpSpPr>
                <p:pic>
                  <p:nvPicPr>
                    <p:cNvPr id="382" name="Google Shape;382;p32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7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83" name="Google Shape;383;p32"/>
                    <p:cNvSpPr txBox="1"/>
                    <p:nvPr/>
                  </p:nvSpPr>
                  <p:spPr>
                    <a:xfrm rot="4500000">
                      <a:off x="304898023" y="341074143"/>
                      <a:ext cx="1539627468" cy="14619169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84" name="Google Shape;384;p32"/>
                  <p:cNvSpPr/>
                  <p:nvPr/>
                </p:nvSpPr>
                <p:spPr>
                  <a:xfrm>
                    <a:off x="280383170" y="85091092"/>
                    <a:ext cx="1564206538" cy="115192258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85" name="Google Shape;385;p32"/>
                <p:cNvGrpSpPr/>
                <p:nvPr/>
              </p:nvGrpSpPr>
              <p:grpSpPr>
                <a:xfrm flipH="1">
                  <a:off x="60649652" y="1039921884"/>
                  <a:ext cx="2017560797" cy="1073741823"/>
                  <a:chOff x="0" y="0"/>
                  <a:chExt cx="2147483647" cy="2147483647"/>
                </a:xfrm>
              </p:grpSpPr>
              <p:pic>
                <p:nvPicPr>
                  <p:cNvPr id="386" name="Google Shape;386;p3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87" name="Google Shape;387;p32"/>
                  <p:cNvSpPr txBox="1"/>
                  <p:nvPr/>
                </p:nvSpPr>
                <p:spPr>
                  <a:xfrm rot="4980004">
                    <a:off x="1147016904" y="1575363045"/>
                    <a:ext cx="64961102" cy="8856700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388" name="Google Shape;388;p32"/>
            <p:cNvGrpSpPr/>
            <p:nvPr/>
          </p:nvGrpSpPr>
          <p:grpSpPr>
            <a:xfrm flipH="1">
              <a:off x="235413870" y="1555025703"/>
              <a:ext cx="724580840" cy="592457943"/>
              <a:chOff x="0" y="0"/>
              <a:chExt cx="2147483647" cy="2147483647"/>
            </a:xfrm>
          </p:grpSpPr>
          <p:grpSp>
            <p:nvGrpSpPr>
              <p:cNvPr id="389" name="Google Shape;389;p32"/>
              <p:cNvGrpSpPr/>
              <p:nvPr/>
            </p:nvGrpSpPr>
            <p:grpSpPr>
              <a:xfrm flipH="1">
                <a:off x="0" y="1618545795"/>
                <a:ext cx="2147483647" cy="528937851"/>
                <a:chOff x="0" y="0"/>
                <a:chExt cx="2147483647" cy="2147483646"/>
              </a:xfrm>
            </p:grpSpPr>
            <p:pic>
              <p:nvPicPr>
                <p:cNvPr id="390" name="Google Shape;390;p32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1" name="Google Shape;391;p32"/>
                <p:cNvSpPr txBox="1"/>
                <p:nvPr/>
              </p:nvSpPr>
              <p:spPr>
                <a:xfrm>
                  <a:off x="312731196" y="318621484"/>
                  <a:ext cx="1519685082" cy="15079107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2" name="Google Shape;392;p32"/>
              <p:cNvGrpSpPr/>
              <p:nvPr/>
            </p:nvGrpSpPr>
            <p:grpSpPr>
              <a:xfrm>
                <a:off x="381777036" y="0"/>
                <a:ext cx="1473388486" cy="2005368203"/>
                <a:chOff x="0" y="0"/>
                <a:chExt cx="2147483646" cy="2147483647"/>
              </a:xfrm>
            </p:grpSpPr>
            <p:grpSp>
              <p:nvGrpSpPr>
                <p:cNvPr id="393" name="Google Shape;393;p32"/>
                <p:cNvGrpSpPr/>
                <p:nvPr/>
              </p:nvGrpSpPr>
              <p:grpSpPr>
                <a:xfrm>
                  <a:off x="0" y="0"/>
                  <a:ext cx="2147483646" cy="2147483647"/>
                  <a:chOff x="0" y="0"/>
                  <a:chExt cx="2147483646" cy="2147483647"/>
                </a:xfrm>
              </p:grpSpPr>
              <p:grpSp>
                <p:nvGrpSpPr>
                  <p:cNvPr id="394" name="Google Shape;394;p32"/>
                  <p:cNvGrpSpPr/>
                  <p:nvPr/>
                </p:nvGrpSpPr>
                <p:grpSpPr>
                  <a:xfrm flipH="1">
                    <a:off x="0" y="0"/>
                    <a:ext cx="2147483646" cy="2147483647"/>
                    <a:chOff x="0" y="0"/>
                    <a:chExt cx="2147483646" cy="2147483647"/>
                  </a:xfrm>
                </p:grpSpPr>
                <p:pic>
                  <p:nvPicPr>
                    <p:cNvPr id="395" name="Google Shape;395;p32"/>
                    <p:cNvPicPr preferRelativeResize="0"/>
                    <p:nvPr/>
                  </p:nvPicPr>
                  <p:blipFill rotWithShape="1">
                    <a:blip r:embed="rId13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0" y="0"/>
                      <a:ext cx="2147483646" cy="214748364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96" name="Google Shape;396;p32"/>
                    <p:cNvSpPr txBox="1"/>
                    <p:nvPr/>
                  </p:nvSpPr>
                  <p:spPr>
                    <a:xfrm rot="4500000">
                      <a:off x="299089298" y="342730006"/>
                      <a:ext cx="1547672240" cy="14619169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97" name="Google Shape;397;p32"/>
                  <p:cNvSpPr/>
                  <p:nvPr/>
                </p:nvSpPr>
                <p:spPr>
                  <a:xfrm>
                    <a:off x="279194513" y="86620911"/>
                    <a:ext cx="1570538427" cy="1154234982"/>
                  </a:xfrm>
                  <a:prstGeom prst="ellipse">
                    <a:avLst/>
                  </a:prstGeom>
                  <a:gradFill>
                    <a:gsLst>
                      <a:gs pos="0">
                        <a:srgbClr val="FFFFFF">
                          <a:alpha val="0"/>
                        </a:srgbClr>
                      </a:gs>
                      <a:gs pos="100000">
                        <a:srgbClr val="FFFCF9">
                          <a:alpha val="76470"/>
                        </a:srgbClr>
                      </a:gs>
                    </a:gsLst>
                    <a:lin ang="16200038" scaled="0"/>
                  </a:gra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98" name="Google Shape;398;p32"/>
                <p:cNvGrpSpPr/>
                <p:nvPr/>
              </p:nvGrpSpPr>
              <p:grpSpPr>
                <a:xfrm flipH="1">
                  <a:off x="52093418" y="1039923084"/>
                  <a:ext cx="2034526027" cy="1073741823"/>
                  <a:chOff x="0" y="0"/>
                  <a:chExt cx="2147483646" cy="2147483647"/>
                </a:xfrm>
              </p:grpSpPr>
              <p:pic>
                <p:nvPicPr>
                  <p:cNvPr id="399" name="Google Shape;399;p32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6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0" name="Google Shape;400;p32"/>
                  <p:cNvSpPr txBox="1"/>
                  <p:nvPr/>
                </p:nvSpPr>
                <p:spPr>
                  <a:xfrm rot="4979995">
                    <a:off x="1144834496" y="1580961645"/>
                    <a:ext cx="64760425" cy="8856700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401" name="Google Shape;401;p32"/>
            <p:cNvGrpSpPr/>
            <p:nvPr/>
          </p:nvGrpSpPr>
          <p:grpSpPr>
            <a:xfrm flipH="1">
              <a:off x="0" y="633770821"/>
              <a:ext cx="499088891" cy="553174401"/>
              <a:chOff x="0" y="0"/>
              <a:chExt cx="2147483647" cy="2147483647"/>
            </a:xfrm>
          </p:grpSpPr>
          <p:grpSp>
            <p:nvGrpSpPr>
              <p:cNvPr id="402" name="Google Shape;402;p32"/>
              <p:cNvGrpSpPr/>
              <p:nvPr/>
            </p:nvGrpSpPr>
            <p:grpSpPr>
              <a:xfrm>
                <a:off x="0" y="0"/>
                <a:ext cx="2147483647" cy="2147483647"/>
                <a:chOff x="0" y="0"/>
                <a:chExt cx="2147483647" cy="2147483647"/>
              </a:xfrm>
            </p:grpSpPr>
            <p:grpSp>
              <p:nvGrpSpPr>
                <p:cNvPr id="403" name="Google Shape;403;p32"/>
                <p:cNvGrpSpPr/>
                <p:nvPr/>
              </p:nvGrpSpPr>
              <p:grpSpPr>
                <a:xfrm flipH="1">
                  <a:off x="0" y="0"/>
                  <a:ext cx="2147483647" cy="2147483647"/>
                  <a:chOff x="0" y="0"/>
                  <a:chExt cx="2147483647" cy="2147483647"/>
                </a:xfrm>
              </p:grpSpPr>
              <p:pic>
                <p:nvPicPr>
                  <p:cNvPr id="404" name="Google Shape;404;p32"/>
                  <p:cNvPicPr preferRelativeResize="0"/>
                  <p:nvPr/>
                </p:nvPicPr>
                <p:blipFill rotWithShape="1">
                  <a:blip r:embed="rId15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47" cy="21474836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05" name="Google Shape;405;p32"/>
                  <p:cNvSpPr txBox="1"/>
                  <p:nvPr/>
                </p:nvSpPr>
                <p:spPr>
                  <a:xfrm rot="4500000">
                    <a:off x="299977194" y="341990910"/>
                    <a:ext cx="1540388726" cy="146387509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6" name="Google Shape;406;p32"/>
                <p:cNvSpPr/>
                <p:nvPr/>
              </p:nvSpPr>
              <p:spPr>
                <a:xfrm>
                  <a:off x="301438045" y="87127423"/>
                  <a:ext cx="1557051538" cy="1154233782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7" name="Google Shape;407;p32"/>
              <p:cNvGrpSpPr/>
              <p:nvPr/>
            </p:nvGrpSpPr>
            <p:grpSpPr>
              <a:xfrm flipH="1">
                <a:off x="60651452" y="1039920484"/>
                <a:ext cx="2017560797" cy="1073741823"/>
                <a:chOff x="0" y="0"/>
                <a:chExt cx="2147483647" cy="2147483647"/>
              </a:xfrm>
            </p:grpSpPr>
            <p:pic>
              <p:nvPicPr>
                <p:cNvPr id="408" name="Google Shape;408;p3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09" name="Google Shape;409;p32"/>
                <p:cNvSpPr txBox="1"/>
                <p:nvPr/>
              </p:nvSpPr>
              <p:spPr>
                <a:xfrm rot="4980002">
                  <a:off x="1142272684" y="1579528833"/>
                  <a:ext cx="64992842" cy="8868542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0" name="Google Shape;410;p32"/>
            <p:cNvGrpSpPr/>
            <p:nvPr/>
          </p:nvGrpSpPr>
          <p:grpSpPr>
            <a:xfrm flipH="1">
              <a:off x="792920857" y="0"/>
              <a:ext cx="497156075" cy="551026957"/>
              <a:chOff x="-9" y="0"/>
              <a:chExt cx="2147483609" cy="2147483568"/>
            </a:xfrm>
          </p:grpSpPr>
          <p:grpSp>
            <p:nvGrpSpPr>
              <p:cNvPr id="411" name="Google Shape;411;p32"/>
              <p:cNvGrpSpPr/>
              <p:nvPr/>
            </p:nvGrpSpPr>
            <p:grpSpPr>
              <a:xfrm>
                <a:off x="-9" y="0"/>
                <a:ext cx="2147483609" cy="2147483568"/>
                <a:chOff x="-9" y="0"/>
                <a:chExt cx="2147483609" cy="2147483568"/>
              </a:xfrm>
            </p:grpSpPr>
            <p:grpSp>
              <p:nvGrpSpPr>
                <p:cNvPr id="412" name="Google Shape;412;p32"/>
                <p:cNvGrpSpPr/>
                <p:nvPr/>
              </p:nvGrpSpPr>
              <p:grpSpPr>
                <a:xfrm flipH="1">
                  <a:off x="-9" y="0"/>
                  <a:ext cx="2147483609" cy="2147483568"/>
                  <a:chOff x="0" y="0"/>
                  <a:chExt cx="2147483609" cy="2147483568"/>
                </a:xfrm>
              </p:grpSpPr>
              <p:pic>
                <p:nvPicPr>
                  <p:cNvPr id="413" name="Google Shape;413;p32"/>
                  <p:cNvPicPr preferRelativeResize="0"/>
                  <p:nvPr/>
                </p:nvPicPr>
                <p:blipFill rotWithShape="1">
                  <a:blip r:embed="rId17">
                    <a:alphaModFix/>
                  </a:blip>
                  <a:srcRect b="0" l="0" r="0" t="0"/>
                  <a:stretch/>
                </p:blipFill>
                <p:spPr>
                  <a:xfrm>
                    <a:off x="0" y="0"/>
                    <a:ext cx="2147483609" cy="21474835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14" name="Google Shape;414;p32"/>
                  <p:cNvSpPr txBox="1"/>
                  <p:nvPr/>
                </p:nvSpPr>
                <p:spPr>
                  <a:xfrm rot="4500000">
                    <a:off x="300122684" y="338697376"/>
                    <a:ext cx="1546623732" cy="146966004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5" name="Google Shape;415;p32"/>
                <p:cNvSpPr/>
                <p:nvPr/>
              </p:nvSpPr>
              <p:spPr>
                <a:xfrm>
                  <a:off x="276771675" y="82316363"/>
                  <a:ext cx="1565748000" cy="1158796800"/>
                </a:xfrm>
                <a:prstGeom prst="ellipse">
                  <a:avLst/>
                </a:prstGeom>
                <a:gradFill>
                  <a:gsLst>
                    <a:gs pos="0">
                      <a:srgbClr val="FFFFFF">
                        <a:alpha val="0"/>
                      </a:srgbClr>
                    </a:gs>
                    <a:gs pos="100000">
                      <a:srgbClr val="FFFCF9">
                        <a:alpha val="76470"/>
                      </a:srgbClr>
                    </a:gs>
                  </a:gsLst>
                  <a:lin ang="16200038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6" name="Google Shape;416;p32"/>
              <p:cNvGrpSpPr/>
              <p:nvPr/>
            </p:nvGrpSpPr>
            <p:grpSpPr>
              <a:xfrm flipH="1">
                <a:off x="52098809" y="1035544800"/>
                <a:ext cx="2034525991" cy="1086411953"/>
                <a:chOff x="0" y="0"/>
                <a:chExt cx="2147483630" cy="2147483600"/>
              </a:xfrm>
            </p:grpSpPr>
            <p:pic>
              <p:nvPicPr>
                <p:cNvPr id="417" name="Google Shape;417;p32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30" cy="2147483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18" name="Google Shape;418;p32"/>
                <p:cNvSpPr txBox="1"/>
                <p:nvPr/>
              </p:nvSpPr>
              <p:spPr>
                <a:xfrm rot="4980004">
                  <a:off x="1145439567" y="1574778081"/>
                  <a:ext cx="64715066" cy="8799287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419" name="Google Shape;419;p32"/>
            <p:cNvCxnSpPr/>
            <p:nvPr/>
          </p:nvCxnSpPr>
          <p:spPr>
            <a:xfrm rot="-240001">
              <a:off x="1334628455" y="353138269"/>
              <a:ext cx="356414252" cy="334626329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420" name="Google Shape;420;p32"/>
            <p:cNvCxnSpPr/>
            <p:nvPr/>
          </p:nvCxnSpPr>
          <p:spPr>
            <a:xfrm rot="5400000">
              <a:off x="1585430520" y="1339686674"/>
              <a:ext cx="369515622" cy="124839574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421" name="Google Shape;421;p32"/>
            <p:cNvCxnSpPr/>
            <p:nvPr/>
          </p:nvCxnSpPr>
          <p:spPr>
            <a:xfrm flipH="1">
              <a:off x="384889332" y="340660688"/>
              <a:ext cx="383669410" cy="30910398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422" name="Google Shape;422;p32"/>
            <p:cNvCxnSpPr/>
            <p:nvPr/>
          </p:nvCxnSpPr>
          <p:spPr>
            <a:xfrm flipH="1" rot="-5400000">
              <a:off x="90962480" y="1346027025"/>
              <a:ext cx="404405078" cy="148457831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423" name="Google Shape;423;p32"/>
            <p:cNvCxnSpPr/>
            <p:nvPr/>
          </p:nvCxnSpPr>
          <p:spPr>
            <a:xfrm>
              <a:off x="820972478" y="2008120656"/>
              <a:ext cx="505793755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miter lim="8000"/>
              <a:headEnd len="med" w="med" type="triangle"/>
              <a:tailEnd len="med" w="med" type="triangle"/>
            </a:ln>
          </p:spPr>
        </p:cxnSp>
        <p:cxnSp>
          <p:nvCxnSpPr>
            <p:cNvPr id="424" name="Google Shape;424;p32"/>
            <p:cNvCxnSpPr/>
            <p:nvPr/>
          </p:nvCxnSpPr>
          <p:spPr>
            <a:xfrm flipH="1" rot="10800000">
              <a:off x="1352973052" y="969077328"/>
              <a:ext cx="262069479" cy="95283303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425" name="Google Shape;425;p32"/>
            <p:cNvCxnSpPr/>
            <p:nvPr/>
          </p:nvCxnSpPr>
          <p:spPr>
            <a:xfrm flipH="1" rot="5400000">
              <a:off x="936512493" y="723246308"/>
              <a:ext cx="254272865" cy="7872952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426" name="Google Shape;426;p32"/>
            <p:cNvCxnSpPr/>
            <p:nvPr/>
          </p:nvCxnSpPr>
          <p:spPr>
            <a:xfrm rot="10800000">
              <a:off x="502820063" y="978719424"/>
              <a:ext cx="279890267" cy="85641607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427" name="Google Shape;427;p32"/>
            <p:cNvCxnSpPr/>
            <p:nvPr/>
          </p:nvCxnSpPr>
          <p:spPr>
            <a:xfrm rot="5400000">
              <a:off x="733680287" y="1438787358"/>
              <a:ext cx="190308113" cy="155205819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  <p:cxnSp>
          <p:nvCxnSpPr>
            <p:cNvPr id="428" name="Google Shape;428;p32"/>
            <p:cNvCxnSpPr/>
            <p:nvPr/>
          </p:nvCxnSpPr>
          <p:spPr>
            <a:xfrm flipH="1" rot="-5400000">
              <a:off x="1226406785" y="1429702844"/>
              <a:ext cx="181850281" cy="15295649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"/>
              <a:headEnd len="sm" w="sm" type="none"/>
              <a:tailEnd len="med" w="med" type="triangle"/>
            </a:ln>
          </p:spPr>
        </p:cxnSp>
      </p:grpSp>
      <p:sp>
        <p:nvSpPr>
          <p:cNvPr id="429" name="Google Shape;429;p32"/>
          <p:cNvSpPr txBox="1"/>
          <p:nvPr/>
        </p:nvSpPr>
        <p:spPr>
          <a:xfrm>
            <a:off x="314325" y="195262"/>
            <a:ext cx="85200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36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2"/>
          <p:cNvSpPr txBox="1"/>
          <p:nvPr/>
        </p:nvSpPr>
        <p:spPr>
          <a:xfrm>
            <a:off x="4829175" y="3497262"/>
            <a:ext cx="14334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核心概念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學生學習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2"/>
          <p:cNvSpPr txBox="1"/>
          <p:nvPr/>
        </p:nvSpPr>
        <p:spPr>
          <a:xfrm>
            <a:off x="3486150" y="5227637"/>
            <a:ext cx="1305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支持專業學習的結構與條件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2"/>
          <p:cNvSpPr txBox="1"/>
          <p:nvPr/>
        </p:nvSpPr>
        <p:spPr>
          <a:xfrm>
            <a:off x="6413500" y="5526087"/>
            <a:ext cx="14160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外部支援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2"/>
          <p:cNvSpPr txBox="1"/>
          <p:nvPr/>
        </p:nvSpPr>
        <p:spPr>
          <a:xfrm>
            <a:off x="7264400" y="2797175"/>
            <a:ext cx="1697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支持性的同儕關係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32"/>
          <p:cNvSpPr txBox="1"/>
          <p:nvPr/>
        </p:nvSpPr>
        <p:spPr>
          <a:xfrm>
            <a:off x="4827587" y="890587"/>
            <a:ext cx="13812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支持性與分享性的領導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2"/>
          <p:cNvSpPr txBox="1"/>
          <p:nvPr/>
        </p:nvSpPr>
        <p:spPr>
          <a:xfrm>
            <a:off x="2501900" y="2768600"/>
            <a:ext cx="1203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152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403152"/>
                </a:solidFill>
                <a:latin typeface="Arial"/>
                <a:ea typeface="Arial"/>
                <a:cs typeface="Arial"/>
                <a:sym typeface="Arial"/>
              </a:rPr>
              <a:t>願景與目標的共享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2"/>
          <p:cNvSpPr txBox="1"/>
          <p:nvPr/>
        </p:nvSpPr>
        <p:spPr>
          <a:xfrm>
            <a:off x="6015037" y="2233612"/>
            <a:ext cx="121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支持同儕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2"/>
          <p:cNvSpPr txBox="1"/>
          <p:nvPr/>
        </p:nvSpPr>
        <p:spPr>
          <a:xfrm>
            <a:off x="4037012" y="2132012"/>
            <a:ext cx="121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分享共享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32"/>
          <p:cNvSpPr txBox="1"/>
          <p:nvPr/>
        </p:nvSpPr>
        <p:spPr>
          <a:xfrm>
            <a:off x="3275012" y="4286250"/>
            <a:ext cx="121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願景形塑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2"/>
          <p:cNvSpPr txBox="1"/>
          <p:nvPr/>
        </p:nvSpPr>
        <p:spPr>
          <a:xfrm>
            <a:off x="5084762" y="5697537"/>
            <a:ext cx="13542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專業提升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32"/>
          <p:cNvSpPr txBox="1"/>
          <p:nvPr/>
        </p:nvSpPr>
        <p:spPr>
          <a:xfrm>
            <a:off x="6651625" y="4294187"/>
            <a:ext cx="121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2000"/>
              <a:buFont typeface="Arial"/>
              <a:buNone/>
            </a:pPr>
            <a:r>
              <a:rPr b="0" i="1" lang="zh-TW" sz="2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學習支援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/>
          <p:nvPr>
            <p:ph type="title"/>
          </p:nvPr>
        </p:nvSpPr>
        <p:spPr>
          <a:xfrm>
            <a:off x="317500" y="3063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永平高中高中四大課程PLC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3"/>
          <p:cNvSpPr/>
          <p:nvPr/>
        </p:nvSpPr>
        <p:spPr>
          <a:xfrm>
            <a:off x="611187" y="2133600"/>
            <a:ext cx="1800225" cy="790575"/>
          </a:xfrm>
          <a:prstGeom prst="flowChartPunchedCard">
            <a:avLst/>
          </a:prstGeom>
          <a:gradFill>
            <a:gsLst>
              <a:gs pos="0">
                <a:srgbClr val="769535"/>
              </a:gs>
              <a:gs pos="80000">
                <a:srgbClr val="9BC348"/>
              </a:gs>
              <a:gs pos="100000">
                <a:srgbClr val="9CC746"/>
              </a:gs>
            </a:gsLst>
            <a:lin ang="16200000" scaled="0"/>
          </a:gradFill>
          <a:ln cap="flat" cmpd="sng" w="9525">
            <a:solidFill>
              <a:srgbClr val="98B954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星光星探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3"/>
          <p:cNvSpPr/>
          <p:nvPr/>
        </p:nvSpPr>
        <p:spPr>
          <a:xfrm>
            <a:off x="611187" y="3284537"/>
            <a:ext cx="1800225" cy="792162"/>
          </a:xfrm>
          <a:prstGeom prst="flowChartPunchedCard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  <a:lin ang="16200000" scaled="0"/>
          </a:gradFill>
          <a:ln cap="flat" cmpd="sng" w="9525">
            <a:solidFill>
              <a:srgbClr val="BE4B48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解題達人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539750" y="5661025"/>
            <a:ext cx="1800225" cy="792162"/>
          </a:xfrm>
          <a:prstGeom prst="flowChartPunchedCard">
            <a:avLst/>
          </a:prstGeom>
          <a:gradFill>
            <a:gsLst>
              <a:gs pos="0">
                <a:srgbClr val="2787A0"/>
              </a:gs>
              <a:gs pos="80000">
                <a:srgbClr val="36B1D2"/>
              </a:gs>
              <a:gs pos="100000">
                <a:srgbClr val="34B3D6"/>
              </a:gs>
            </a:gsLst>
            <a:lin ang="16200000" scaled="0"/>
          </a:gradFill>
          <a:ln cap="flat" cmpd="sng" w="9525">
            <a:solidFill>
              <a:srgbClr val="46AAC5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非凡團隊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3"/>
          <p:cNvSpPr/>
          <p:nvPr/>
        </p:nvSpPr>
        <p:spPr>
          <a:xfrm>
            <a:off x="539750" y="4437062"/>
            <a:ext cx="1800225" cy="792162"/>
          </a:xfrm>
          <a:prstGeom prst="flowChartPunchedCard">
            <a:avLst/>
          </a:prstGeom>
          <a:gradFill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 scaled="0"/>
          </a:gradFill>
          <a:ln cap="flat" cmpd="sng" w="9525">
            <a:solidFill>
              <a:srgbClr val="4A7EBB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科學一軍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3"/>
          <p:cNvSpPr/>
          <p:nvPr/>
        </p:nvSpPr>
        <p:spPr>
          <a:xfrm>
            <a:off x="2916237" y="2205037"/>
            <a:ext cx="935037" cy="4176712"/>
          </a:xfrm>
          <a:prstGeom prst="upArrow">
            <a:avLst>
              <a:gd fmla="val 2418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教師專業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學習社群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3"/>
          <p:cNvSpPr/>
          <p:nvPr/>
        </p:nvSpPr>
        <p:spPr>
          <a:xfrm>
            <a:off x="4716462" y="2133600"/>
            <a:ext cx="936625" cy="4248150"/>
          </a:xfrm>
          <a:prstGeom prst="upArrow">
            <a:avLst>
              <a:gd fmla="val 2381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學校校本課程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33"/>
          <p:cNvSpPr/>
          <p:nvPr/>
        </p:nvSpPr>
        <p:spPr>
          <a:xfrm>
            <a:off x="6372225" y="2133600"/>
            <a:ext cx="1800225" cy="790575"/>
          </a:xfrm>
          <a:prstGeom prst="flowChartPunchedCard">
            <a:avLst/>
          </a:prstGeom>
          <a:gradFill>
            <a:gsLst>
              <a:gs pos="0">
                <a:srgbClr val="FFBE86"/>
              </a:gs>
              <a:gs pos="35000">
                <a:srgbClr val="FFD0AA"/>
              </a:gs>
              <a:gs pos="100000">
                <a:srgbClr val="FFEBDB"/>
              </a:gs>
            </a:gsLst>
            <a:lin ang="16200000" scaled="0"/>
          </a:gradFill>
          <a:ln cap="flat" cmpd="sng" w="9525">
            <a:solidFill>
              <a:srgbClr val="F69240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4C0000"/>
                </a:solidFill>
                <a:latin typeface="Arial"/>
                <a:ea typeface="Arial"/>
                <a:cs typeface="Arial"/>
                <a:sym typeface="Arial"/>
              </a:rPr>
              <a:t>英劇魅影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3"/>
          <p:cNvSpPr/>
          <p:nvPr/>
        </p:nvSpPr>
        <p:spPr>
          <a:xfrm>
            <a:off x="6372225" y="5589587"/>
            <a:ext cx="1800225" cy="792162"/>
          </a:xfrm>
          <a:prstGeom prst="flowChartPunchedCard">
            <a:avLst/>
          </a:prstGeom>
          <a:solidFill>
            <a:srgbClr val="4BACC6"/>
          </a:solidFill>
          <a:ln cap="flat" cmpd="sng" w="381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4C0000"/>
                </a:solidFill>
                <a:latin typeface="Arial"/>
                <a:ea typeface="Arial"/>
                <a:cs typeface="Arial"/>
                <a:sym typeface="Arial"/>
              </a:rPr>
              <a:t>傳愛系列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3"/>
          <p:cNvSpPr/>
          <p:nvPr/>
        </p:nvSpPr>
        <p:spPr>
          <a:xfrm>
            <a:off x="6372225" y="4437062"/>
            <a:ext cx="1800225" cy="792162"/>
          </a:xfrm>
          <a:prstGeom prst="flowChartPunchedCard">
            <a:avLst/>
          </a:prstGeom>
          <a:gradFill>
            <a:gsLst>
              <a:gs pos="0">
                <a:srgbClr val="C9B5E8"/>
              </a:gs>
              <a:gs pos="35000">
                <a:srgbClr val="D9CBEE"/>
              </a:gs>
              <a:gs pos="100000">
                <a:srgbClr val="F0EAF9"/>
              </a:gs>
            </a:gsLst>
            <a:lin ang="16200000" scaled="0"/>
          </a:gradFill>
          <a:ln cap="flat" cmpd="sng" w="9525">
            <a:solidFill>
              <a:srgbClr val="7D60A0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4C0000"/>
                </a:solidFill>
                <a:latin typeface="Arial"/>
                <a:ea typeface="Arial"/>
                <a:cs typeface="Arial"/>
                <a:sym typeface="Arial"/>
              </a:rPr>
              <a:t>數理拔尖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3"/>
          <p:cNvSpPr/>
          <p:nvPr/>
        </p:nvSpPr>
        <p:spPr>
          <a:xfrm>
            <a:off x="6372225" y="3213100"/>
            <a:ext cx="1800225" cy="792162"/>
          </a:xfrm>
          <a:prstGeom prst="flowChartPunchedCard">
            <a:avLst/>
          </a:prstGeom>
          <a:gradFill>
            <a:gsLst>
              <a:gs pos="0">
                <a:srgbClr val="9EEAFF"/>
              </a:gs>
              <a:gs pos="35000">
                <a:srgbClr val="BBEFFF"/>
              </a:gs>
              <a:gs pos="100000">
                <a:srgbClr val="E4F9FF"/>
              </a:gs>
            </a:gsLst>
            <a:lin ang="16200000" scaled="0"/>
          </a:gradFill>
          <a:ln cap="flat" cmpd="sng" w="9525">
            <a:solidFill>
              <a:srgbClr val="46AAC5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0000"/>
              </a:buClr>
              <a:buSzPts val="2800"/>
              <a:buFont typeface="Arial"/>
              <a:buNone/>
            </a:pPr>
            <a:r>
              <a:rPr b="0" i="0" lang="zh-TW" sz="2800" u="none" cap="none" strike="noStrike">
                <a:solidFill>
                  <a:srgbClr val="4C0000"/>
                </a:solidFill>
                <a:latin typeface="Arial"/>
                <a:ea typeface="Arial"/>
                <a:cs typeface="Arial"/>
                <a:sym typeface="Arial"/>
              </a:rPr>
              <a:t>智慧鐵人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4"/>
          <p:cNvSpPr txBox="1"/>
          <p:nvPr/>
        </p:nvSpPr>
        <p:spPr>
          <a:xfrm>
            <a:off x="3508375" y="5594350"/>
            <a:ext cx="2171700" cy="503237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4"/>
          <p:cNvSpPr txBox="1"/>
          <p:nvPr/>
        </p:nvSpPr>
        <p:spPr>
          <a:xfrm>
            <a:off x="3508375" y="5605462"/>
            <a:ext cx="22352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PLC的四個類型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4"/>
          <p:cNvSpPr txBox="1"/>
          <p:nvPr/>
        </p:nvSpPr>
        <p:spPr>
          <a:xfrm flipH="1">
            <a:off x="0" y="0"/>
            <a:ext cx="9144000" cy="4065587"/>
          </a:xfrm>
          <a:prstGeom prst="rect">
            <a:avLst/>
          </a:prstGeom>
          <a:gradFill>
            <a:gsLst>
              <a:gs pos="0">
                <a:srgbClr val="BFBFBF"/>
              </a:gs>
              <a:gs pos="30999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00" scaled="0"/>
          </a:gradFill>
          <a:ln>
            <a:noFill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" name="Google Shape;463;p34"/>
          <p:cNvGrpSpPr/>
          <p:nvPr/>
        </p:nvGrpSpPr>
        <p:grpSpPr>
          <a:xfrm>
            <a:off x="2563927" y="1716087"/>
            <a:ext cx="4095520" cy="3910012"/>
            <a:chOff x="0" y="0"/>
            <a:chExt cx="2147483647" cy="2147483647"/>
          </a:xfrm>
        </p:grpSpPr>
        <p:pic>
          <p:nvPicPr>
            <p:cNvPr id="464" name="Google Shape;464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05876320" y="158998822"/>
              <a:ext cx="1764431371" cy="1851491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34"/>
            <p:cNvSpPr txBox="1"/>
            <p:nvPr/>
          </p:nvSpPr>
          <p:spPr>
            <a:xfrm>
              <a:off x="1048769829" y="0"/>
              <a:ext cx="79078299" cy="55191077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4"/>
            <p:cNvSpPr txBox="1"/>
            <p:nvPr/>
          </p:nvSpPr>
          <p:spPr>
            <a:xfrm>
              <a:off x="1038780757" y="1595572873"/>
              <a:ext cx="79078299" cy="551910773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4"/>
            <p:cNvSpPr txBox="1"/>
            <p:nvPr/>
          </p:nvSpPr>
          <p:spPr>
            <a:xfrm rot="5400000">
              <a:off x="1834556694" y="786471032"/>
              <a:ext cx="79084070" cy="55187287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4"/>
            <p:cNvSpPr txBox="1"/>
            <p:nvPr/>
          </p:nvSpPr>
          <p:spPr>
            <a:xfrm rot="5400000">
              <a:off x="233842609" y="786471306"/>
              <a:ext cx="79084070" cy="55187232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" name="Google Shape;469;p34"/>
          <p:cNvGrpSpPr/>
          <p:nvPr/>
        </p:nvGrpSpPr>
        <p:grpSpPr>
          <a:xfrm>
            <a:off x="5864225" y="1023937"/>
            <a:ext cx="1749425" cy="1762125"/>
            <a:chOff x="5864225" y="1023937"/>
            <a:chExt cx="1749425" cy="1762125"/>
          </a:xfrm>
        </p:grpSpPr>
        <p:pic>
          <p:nvPicPr>
            <p:cNvPr id="470" name="Google Shape;470;p3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864225" y="1023937"/>
              <a:ext cx="1749425" cy="176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34"/>
            <p:cNvSpPr txBox="1"/>
            <p:nvPr/>
          </p:nvSpPr>
          <p:spPr>
            <a:xfrm rot="8580000">
              <a:off x="6284912" y="1195387"/>
              <a:ext cx="1012825" cy="137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2" name="Google Shape;472;p34"/>
          <p:cNvGrpSpPr/>
          <p:nvPr/>
        </p:nvGrpSpPr>
        <p:grpSpPr>
          <a:xfrm flipH="1">
            <a:off x="3785613" y="2816351"/>
            <a:ext cx="1658113" cy="1706881"/>
            <a:chOff x="38" y="0"/>
            <a:chExt cx="2147483563" cy="2147483647"/>
          </a:xfrm>
        </p:grpSpPr>
        <p:grpSp>
          <p:nvGrpSpPr>
            <p:cNvPr id="473" name="Google Shape;473;p34"/>
            <p:cNvGrpSpPr/>
            <p:nvPr/>
          </p:nvGrpSpPr>
          <p:grpSpPr>
            <a:xfrm>
              <a:off x="38" y="0"/>
              <a:ext cx="2147483563" cy="2147479785"/>
              <a:chOff x="38" y="0"/>
              <a:chExt cx="2147483563" cy="2147483625"/>
            </a:xfrm>
          </p:grpSpPr>
          <p:grpSp>
            <p:nvGrpSpPr>
              <p:cNvPr id="474" name="Google Shape;474;p34"/>
              <p:cNvGrpSpPr/>
              <p:nvPr/>
            </p:nvGrpSpPr>
            <p:grpSpPr>
              <a:xfrm flipH="1">
                <a:off x="38" y="0"/>
                <a:ext cx="2147483563" cy="2147483625"/>
                <a:chOff x="0" y="0"/>
                <a:chExt cx="2147483563" cy="2147483625"/>
              </a:xfrm>
            </p:grpSpPr>
            <p:pic>
              <p:nvPicPr>
                <p:cNvPr id="475" name="Google Shape;475;p3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563" cy="21474836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6" name="Google Shape;476;p34"/>
                <p:cNvSpPr txBox="1"/>
                <p:nvPr/>
              </p:nvSpPr>
              <p:spPr>
                <a:xfrm rot="4500000">
                  <a:off x="295705424" y="347467107"/>
                  <a:ext cx="1554149852" cy="1455828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7" name="Google Shape;477;p34"/>
              <p:cNvSpPr/>
              <p:nvPr/>
            </p:nvSpPr>
            <p:spPr>
              <a:xfrm>
                <a:off x="306593625" y="59760438"/>
                <a:ext cx="1556414612" cy="1158429016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470"/>
                    </a:srgbClr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8" name="Google Shape;478;p34"/>
            <p:cNvGrpSpPr/>
            <p:nvPr/>
          </p:nvGrpSpPr>
          <p:grpSpPr>
            <a:xfrm flipH="1">
              <a:off x="47369909" y="1066073800"/>
              <a:ext cx="2021159891" cy="1081409847"/>
              <a:chOff x="0" y="0"/>
              <a:chExt cx="2147483647" cy="2147483647"/>
            </a:xfrm>
          </p:grpSpPr>
          <p:pic>
            <p:nvPicPr>
              <p:cNvPr id="479" name="Google Shape;479;p34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0" name="Google Shape;480;p34"/>
              <p:cNvSpPr txBox="1"/>
              <p:nvPr/>
            </p:nvSpPr>
            <p:spPr>
              <a:xfrm rot="4980000">
                <a:off x="1147860938" y="1583479668"/>
                <a:ext cx="65457566" cy="875726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1" name="Google Shape;481;p34"/>
          <p:cNvSpPr/>
          <p:nvPr/>
        </p:nvSpPr>
        <p:spPr>
          <a:xfrm rot="3060000">
            <a:off x="4764087" y="2725737"/>
            <a:ext cx="1263650" cy="5810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632523"/>
                </a:solidFill>
                <a:latin typeface="Arial"/>
              </a:rPr>
              <a:t>領域型 </a:t>
            </a:r>
          </a:p>
        </p:txBody>
      </p:sp>
      <p:sp>
        <p:nvSpPr>
          <p:cNvPr id="482" name="Google Shape;482;p34"/>
          <p:cNvSpPr txBox="1"/>
          <p:nvPr/>
        </p:nvSpPr>
        <p:spPr>
          <a:xfrm>
            <a:off x="3840162" y="3103562"/>
            <a:ext cx="1508125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教師專業社群 PLC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4"/>
          <p:cNvSpPr/>
          <p:nvPr/>
        </p:nvSpPr>
        <p:spPr>
          <a:xfrm rot="-2760000">
            <a:off x="4691856" y="4069556"/>
            <a:ext cx="1330325" cy="70326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984807"/>
                </a:solidFill>
                <a:latin typeface="Arial"/>
              </a:rPr>
              <a:t>跨校型 </a:t>
            </a:r>
          </a:p>
        </p:txBody>
      </p:sp>
      <p:sp>
        <p:nvSpPr>
          <p:cNvPr id="484" name="Google Shape;484;p34"/>
          <p:cNvSpPr/>
          <p:nvPr/>
        </p:nvSpPr>
        <p:spPr>
          <a:xfrm rot="2880000">
            <a:off x="3154362" y="3986212"/>
            <a:ext cx="1482725" cy="7842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7030A0"/>
                </a:solidFill>
                <a:latin typeface="Arial"/>
              </a:rPr>
              <a:t>跨領域 </a:t>
            </a:r>
          </a:p>
        </p:txBody>
      </p:sp>
      <p:sp>
        <p:nvSpPr>
          <p:cNvPr id="485" name="Google Shape;485;p34"/>
          <p:cNvSpPr/>
          <p:nvPr/>
        </p:nvSpPr>
        <p:spPr>
          <a:xfrm rot="-2520000">
            <a:off x="3235325" y="2654300"/>
            <a:ext cx="1395412" cy="6635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002060"/>
                </a:solidFill>
                <a:latin typeface="Arial"/>
              </a:rPr>
              <a:t>任務型 </a:t>
            </a:r>
          </a:p>
        </p:txBody>
      </p:sp>
      <p:grpSp>
        <p:nvGrpSpPr>
          <p:cNvPr id="486" name="Google Shape;486;p34"/>
          <p:cNvGrpSpPr/>
          <p:nvPr/>
        </p:nvGrpSpPr>
        <p:grpSpPr>
          <a:xfrm>
            <a:off x="5894387" y="4779962"/>
            <a:ext cx="1865312" cy="1852612"/>
            <a:chOff x="5894387" y="4779962"/>
            <a:chExt cx="1865312" cy="1852612"/>
          </a:xfrm>
        </p:grpSpPr>
        <p:pic>
          <p:nvPicPr>
            <p:cNvPr id="487" name="Google Shape;487;p3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894387" y="4779962"/>
              <a:ext cx="1865312" cy="1852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34"/>
            <p:cNvSpPr txBox="1"/>
            <p:nvPr/>
          </p:nvSpPr>
          <p:spPr>
            <a:xfrm rot="-8220000">
              <a:off x="6216650" y="5019675"/>
              <a:ext cx="1235075" cy="137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34"/>
          <p:cNvGrpSpPr/>
          <p:nvPr/>
        </p:nvGrpSpPr>
        <p:grpSpPr>
          <a:xfrm>
            <a:off x="1468437" y="890587"/>
            <a:ext cx="1908175" cy="1846262"/>
            <a:chOff x="1468437" y="890587"/>
            <a:chExt cx="1908175" cy="1846262"/>
          </a:xfrm>
        </p:grpSpPr>
        <p:pic>
          <p:nvPicPr>
            <p:cNvPr id="490" name="Google Shape;490;p3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468437" y="890587"/>
              <a:ext cx="1908175" cy="1846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1" name="Google Shape;491;p34"/>
            <p:cNvSpPr txBox="1"/>
            <p:nvPr/>
          </p:nvSpPr>
          <p:spPr>
            <a:xfrm rot="-8640000">
              <a:off x="1768475" y="1104900"/>
              <a:ext cx="1168400" cy="137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34"/>
          <p:cNvGrpSpPr/>
          <p:nvPr/>
        </p:nvGrpSpPr>
        <p:grpSpPr>
          <a:xfrm>
            <a:off x="1450561" y="4779962"/>
            <a:ext cx="1895889" cy="1889125"/>
            <a:chOff x="1450561" y="4779962"/>
            <a:chExt cx="1895889" cy="1889125"/>
          </a:xfrm>
        </p:grpSpPr>
        <p:pic>
          <p:nvPicPr>
            <p:cNvPr id="493" name="Google Shape;493;p3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450975" y="4779962"/>
              <a:ext cx="1895475" cy="1889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34"/>
            <p:cNvSpPr txBox="1"/>
            <p:nvPr/>
          </p:nvSpPr>
          <p:spPr>
            <a:xfrm rot="8160000">
              <a:off x="1747837" y="5038725"/>
              <a:ext cx="1284287" cy="137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5" name="Google Shape;495;p34"/>
          <p:cNvSpPr txBox="1"/>
          <p:nvPr/>
        </p:nvSpPr>
        <p:spPr>
          <a:xfrm rot="2280000">
            <a:off x="1579562" y="1763712"/>
            <a:ext cx="1209675" cy="4016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特色課程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4"/>
          <p:cNvSpPr txBox="1"/>
          <p:nvPr/>
        </p:nvSpPr>
        <p:spPr>
          <a:xfrm rot="2280000">
            <a:off x="1835150" y="1384300"/>
            <a:ext cx="1209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行政任務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4"/>
          <p:cNvSpPr txBox="1"/>
          <p:nvPr/>
        </p:nvSpPr>
        <p:spPr>
          <a:xfrm rot="-2760000">
            <a:off x="1468437" y="5237162"/>
            <a:ext cx="1209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電影欣賞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4"/>
          <p:cNvSpPr txBox="1"/>
          <p:nvPr/>
        </p:nvSpPr>
        <p:spPr>
          <a:xfrm rot="-2760000">
            <a:off x="1776412" y="5394325"/>
            <a:ext cx="1209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糧食議題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4"/>
          <p:cNvSpPr txBox="1"/>
          <p:nvPr/>
        </p:nvSpPr>
        <p:spPr>
          <a:xfrm rot="-2100000">
            <a:off x="6237287" y="1527175"/>
            <a:ext cx="10064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600"/>
              <a:buFont typeface="Arial"/>
              <a:buNone/>
            </a:pPr>
            <a:r>
              <a:rPr b="0" i="1" lang="zh-TW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全球議題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4"/>
          <p:cNvSpPr txBox="1"/>
          <p:nvPr/>
        </p:nvSpPr>
        <p:spPr>
          <a:xfrm rot="-2100000">
            <a:off x="6448425" y="1760537"/>
            <a:ext cx="10064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600"/>
              <a:buFont typeface="Arial"/>
              <a:buNone/>
            </a:pPr>
            <a:r>
              <a:rPr b="0" i="1" lang="zh-TW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英劇魅影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4"/>
          <p:cNvSpPr txBox="1"/>
          <p:nvPr/>
        </p:nvSpPr>
        <p:spPr>
          <a:xfrm rot="2640000">
            <a:off x="6270625" y="5340350"/>
            <a:ext cx="1211262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2000"/>
              <a:buFont typeface="Arial"/>
              <a:buNone/>
            </a:pPr>
            <a:r>
              <a:rPr b="0" i="0" lang="zh-TW" sz="2000" u="none" cap="none" strike="noStrike">
                <a:solidFill>
                  <a:srgbClr val="984807"/>
                </a:solidFill>
                <a:latin typeface="Arial"/>
                <a:ea typeface="Arial"/>
                <a:cs typeface="Arial"/>
                <a:sym typeface="Arial"/>
              </a:rPr>
              <a:t>高中跨校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4"/>
          <p:cNvSpPr txBox="1"/>
          <p:nvPr/>
        </p:nvSpPr>
        <p:spPr>
          <a:xfrm>
            <a:off x="314325" y="222250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邁向優質學校的基礎--永平高中的PLC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4"/>
          <p:cNvSpPr txBox="1"/>
          <p:nvPr/>
        </p:nvSpPr>
        <p:spPr>
          <a:xfrm rot="-2760000">
            <a:off x="2022475" y="5618162"/>
            <a:ext cx="1209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000"/>
              <a:buFont typeface="Arial"/>
              <a:buNone/>
            </a:pPr>
            <a:r>
              <a:rPr b="1" i="0" lang="zh-TW" sz="2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雲端學習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4"/>
          <p:cNvSpPr txBox="1"/>
          <p:nvPr/>
        </p:nvSpPr>
        <p:spPr>
          <a:xfrm rot="2640000">
            <a:off x="6035675" y="5646737"/>
            <a:ext cx="12096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2000"/>
              <a:buFont typeface="Arial"/>
              <a:buNone/>
            </a:pPr>
            <a:r>
              <a:rPr b="0" i="0" lang="zh-TW" sz="2000" u="none" cap="none" strike="noStrike">
                <a:solidFill>
                  <a:srgbClr val="984807"/>
                </a:solidFill>
                <a:latin typeface="Arial"/>
                <a:ea typeface="Arial"/>
                <a:cs typeface="Arial"/>
                <a:sym typeface="Arial"/>
              </a:rPr>
              <a:t>大學參訪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4"/>
          <p:cNvSpPr txBox="1"/>
          <p:nvPr/>
        </p:nvSpPr>
        <p:spPr>
          <a:xfrm rot="-2100000">
            <a:off x="6081712" y="1303337"/>
            <a:ext cx="100488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600"/>
              <a:buFont typeface="Arial"/>
              <a:buNone/>
            </a:pPr>
            <a:r>
              <a:rPr b="0" i="1" lang="zh-TW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數理生根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4"/>
          <p:cNvSpPr txBox="1"/>
          <p:nvPr/>
        </p:nvSpPr>
        <p:spPr>
          <a:xfrm rot="-2100000">
            <a:off x="6624637" y="1984375"/>
            <a:ext cx="1006475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600"/>
              <a:buFont typeface="Arial"/>
              <a:buNone/>
            </a:pPr>
            <a:r>
              <a:rPr b="0" i="1" lang="zh-TW" sz="16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智慧鐵人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ky Corner.jpg" id="511" name="Google Shape;5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0"/>
            <a:ext cx="9144000" cy="4570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35"/>
          <p:cNvGrpSpPr/>
          <p:nvPr/>
        </p:nvGrpSpPr>
        <p:grpSpPr>
          <a:xfrm flipH="1">
            <a:off x="3480813" y="2767585"/>
            <a:ext cx="1658113" cy="1712976"/>
            <a:chOff x="0" y="0"/>
            <a:chExt cx="2147483647" cy="2147483647"/>
          </a:xfrm>
        </p:grpSpPr>
        <p:grpSp>
          <p:nvGrpSpPr>
            <p:cNvPr id="513" name="Google Shape;513;p35"/>
            <p:cNvGrpSpPr/>
            <p:nvPr/>
          </p:nvGrpSpPr>
          <p:grpSpPr>
            <a:xfrm>
              <a:off x="0" y="0"/>
              <a:ext cx="2147483647" cy="2147483647"/>
              <a:chOff x="0" y="0"/>
              <a:chExt cx="2147483647" cy="2147483647"/>
            </a:xfrm>
          </p:grpSpPr>
          <p:grpSp>
            <p:nvGrpSpPr>
              <p:cNvPr id="514" name="Google Shape;514;p35"/>
              <p:cNvGrpSpPr/>
              <p:nvPr/>
            </p:nvGrpSpPr>
            <p:grpSpPr>
              <a:xfrm flipH="1">
                <a:off x="0" y="0"/>
                <a:ext cx="2147483647" cy="2147483647"/>
                <a:chOff x="0" y="0"/>
                <a:chExt cx="2147483647" cy="2147483647"/>
              </a:xfrm>
            </p:grpSpPr>
            <p:pic>
              <p:nvPicPr>
                <p:cNvPr id="515" name="Google Shape;515;p3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16" name="Google Shape;516;p35"/>
                <p:cNvSpPr txBox="1"/>
                <p:nvPr/>
              </p:nvSpPr>
              <p:spPr>
                <a:xfrm rot="4500000">
                  <a:off x="295705417" y="347663378"/>
                  <a:ext cx="1554149912" cy="14506473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7" name="Google Shape;517;p35"/>
              <p:cNvSpPr/>
              <p:nvPr/>
            </p:nvSpPr>
            <p:spPr>
              <a:xfrm>
                <a:off x="306593448" y="60977412"/>
                <a:ext cx="1556414672" cy="1154304921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470"/>
                    </a:srgbClr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8" name="Google Shape;518;p35"/>
            <p:cNvGrpSpPr/>
            <p:nvPr/>
          </p:nvGrpSpPr>
          <p:grpSpPr>
            <a:xfrm flipH="1">
              <a:off x="47368872" y="1062276490"/>
              <a:ext cx="2021159970" cy="1077561900"/>
              <a:chOff x="0" y="0"/>
              <a:chExt cx="2147483647" cy="2147483647"/>
            </a:xfrm>
          </p:grpSpPr>
          <p:pic>
            <p:nvPicPr>
              <p:cNvPr id="519" name="Google Shape;519;p3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7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0" name="Google Shape;520;p35"/>
              <p:cNvSpPr txBox="1"/>
              <p:nvPr/>
            </p:nvSpPr>
            <p:spPr>
              <a:xfrm rot="4980000">
                <a:off x="1147860238" y="1586335268"/>
                <a:ext cx="65457566" cy="8757267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1" name="Google Shape;521;p35"/>
          <p:cNvSpPr txBox="1"/>
          <p:nvPr/>
        </p:nvSpPr>
        <p:spPr>
          <a:xfrm>
            <a:off x="3544887" y="3124200"/>
            <a:ext cx="1527175" cy="111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任務型PLC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2" name="Google Shape;522;p35"/>
          <p:cNvGrpSpPr/>
          <p:nvPr/>
        </p:nvGrpSpPr>
        <p:grpSpPr>
          <a:xfrm>
            <a:off x="1285875" y="881796"/>
            <a:ext cx="2481262" cy="2891691"/>
            <a:chOff x="1285875" y="881796"/>
            <a:chExt cx="2481262" cy="2891691"/>
          </a:xfrm>
        </p:grpSpPr>
        <p:pic>
          <p:nvPicPr>
            <p:cNvPr id="523" name="Google Shape;523;p3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85875" y="884237"/>
              <a:ext cx="2481262" cy="288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4" name="Google Shape;524;p35"/>
            <p:cNvSpPr txBox="1"/>
            <p:nvPr/>
          </p:nvSpPr>
          <p:spPr>
            <a:xfrm rot="-8640000">
              <a:off x="1931987" y="973137"/>
              <a:ext cx="1135062" cy="2536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5" name="Google Shape;525;p35"/>
          <p:cNvSpPr txBox="1"/>
          <p:nvPr/>
        </p:nvSpPr>
        <p:spPr>
          <a:xfrm>
            <a:off x="1143000" y="2012950"/>
            <a:ext cx="24050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200"/>
              <a:buFont typeface="Arial"/>
              <a:buNone/>
            </a:pPr>
            <a:r>
              <a:rPr b="0" i="1" lang="zh-TW" sz="32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優質化計畫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6" name="Google Shape;526;p35"/>
          <p:cNvGrpSpPr/>
          <p:nvPr/>
        </p:nvGrpSpPr>
        <p:grpSpPr>
          <a:xfrm>
            <a:off x="2005012" y="4529137"/>
            <a:ext cx="3024187" cy="2225675"/>
            <a:chOff x="2005012" y="4529137"/>
            <a:chExt cx="3024187" cy="2225675"/>
          </a:xfrm>
        </p:grpSpPr>
        <p:pic>
          <p:nvPicPr>
            <p:cNvPr id="527" name="Google Shape;527;p3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05012" y="4529137"/>
              <a:ext cx="3024187" cy="222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35"/>
            <p:cNvSpPr txBox="1"/>
            <p:nvPr/>
          </p:nvSpPr>
          <p:spPr>
            <a:xfrm rot="6900000">
              <a:off x="2828925" y="4429125"/>
              <a:ext cx="1135062" cy="2538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35"/>
          <p:cNvGrpSpPr/>
          <p:nvPr/>
        </p:nvGrpSpPr>
        <p:grpSpPr>
          <a:xfrm>
            <a:off x="5241925" y="1238250"/>
            <a:ext cx="2244725" cy="3005137"/>
            <a:chOff x="5241925" y="1238250"/>
            <a:chExt cx="2244725" cy="3005137"/>
          </a:xfrm>
        </p:grpSpPr>
        <p:pic>
          <p:nvPicPr>
            <p:cNvPr id="530" name="Google Shape;530;p3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241925" y="1238250"/>
              <a:ext cx="2244725" cy="300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35"/>
            <p:cNvSpPr txBox="1"/>
            <p:nvPr/>
          </p:nvSpPr>
          <p:spPr>
            <a:xfrm rot="-1680000">
              <a:off x="5821362" y="1358900"/>
              <a:ext cx="1135062" cy="2536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35"/>
          <p:cNvSpPr txBox="1"/>
          <p:nvPr/>
        </p:nvSpPr>
        <p:spPr>
          <a:xfrm>
            <a:off x="5562600" y="2116137"/>
            <a:ext cx="32766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b="0" i="1" lang="zh-TW" sz="4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旗艦計畫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35"/>
          <p:cNvSpPr txBox="1"/>
          <p:nvPr/>
        </p:nvSpPr>
        <p:spPr>
          <a:xfrm>
            <a:off x="2387600" y="5103812"/>
            <a:ext cx="2032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b="0" i="1" lang="zh-TW" sz="3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SIEP計畫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35"/>
          <p:cNvGrpSpPr/>
          <p:nvPr/>
        </p:nvGrpSpPr>
        <p:grpSpPr>
          <a:xfrm>
            <a:off x="5422900" y="4921250"/>
            <a:ext cx="3521075" cy="1782762"/>
            <a:chOff x="0" y="0"/>
            <a:chExt cx="2147483647" cy="2147483647"/>
          </a:xfrm>
        </p:grpSpPr>
        <p:sp>
          <p:nvSpPr>
            <p:cNvPr id="535" name="Google Shape;535;p35"/>
            <p:cNvSpPr txBox="1"/>
            <p:nvPr/>
          </p:nvSpPr>
          <p:spPr>
            <a:xfrm>
              <a:off x="968544" y="0"/>
              <a:ext cx="2146515018" cy="217999778"/>
            </a:xfrm>
            <a:prstGeom prst="rect">
              <a:avLst/>
            </a:prstGeom>
            <a:gradFill>
              <a:gsLst>
                <a:gs pos="0">
                  <a:srgbClr val="1F88C8"/>
                </a:gs>
                <a:gs pos="44000">
                  <a:srgbClr val="1F88C8"/>
                </a:gs>
                <a:gs pos="100000">
                  <a:srgbClr val="1F88C8"/>
                </a:gs>
              </a:gsLst>
              <a:lin ang="16200000" scaled="0"/>
            </a:gradFill>
            <a:ln cap="flat" cmpd="sng" w="9525">
              <a:solidFill>
                <a:srgbClr val="558E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5"/>
            <p:cNvSpPr txBox="1"/>
            <p:nvPr/>
          </p:nvSpPr>
          <p:spPr>
            <a:xfrm>
              <a:off x="0" y="183577956"/>
              <a:ext cx="2147483647" cy="1963905691"/>
            </a:xfrm>
            <a:prstGeom prst="rect">
              <a:avLst/>
            </a:prstGeom>
            <a:gradFill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 scaled="0"/>
            </a:gra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35"/>
          <p:cNvSpPr txBox="1"/>
          <p:nvPr/>
        </p:nvSpPr>
        <p:spPr>
          <a:xfrm>
            <a:off x="5562600" y="5176837"/>
            <a:ext cx="3267075" cy="160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616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151616"/>
                </a:solidFill>
                <a:latin typeface="Calibri"/>
                <a:ea typeface="Calibri"/>
                <a:cs typeface="Calibri"/>
                <a:sym typeface="Calibri"/>
              </a:rPr>
              <a:t>優質化計畫：97學年起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616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151616"/>
                </a:solidFill>
                <a:latin typeface="Calibri"/>
                <a:ea typeface="Calibri"/>
                <a:cs typeface="Calibri"/>
                <a:sym typeface="Calibri"/>
              </a:rPr>
              <a:t>旗艦計畫：101學年起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240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51616"/>
              </a:buClr>
              <a:buSzPts val="2400"/>
              <a:buFont typeface="Arial"/>
              <a:buChar char="•"/>
            </a:pPr>
            <a:r>
              <a:rPr b="0" i="0" lang="zh-TW" sz="2400" u="none" cap="none" strike="noStrike">
                <a:solidFill>
                  <a:srgbClr val="151616"/>
                </a:solidFill>
                <a:latin typeface="Calibri"/>
                <a:ea typeface="Calibri"/>
                <a:cs typeface="Calibri"/>
                <a:sym typeface="Calibri"/>
              </a:rPr>
              <a:t>SIEP計畫：101年起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1516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5"/>
          <p:cNvSpPr txBox="1"/>
          <p:nvPr/>
        </p:nvSpPr>
        <p:spPr>
          <a:xfrm>
            <a:off x="314325" y="195262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行政任務型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的PLC（一）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台灣的危機與轉機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152400" y="1600200"/>
            <a:ext cx="5456237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《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富比世》報導：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一、台灣的學生「需要</a:t>
            </a:r>
            <a:r>
              <a:rPr b="0" i="0" lang="zh-TW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刺激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，不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能躲在安樂窩裡」。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二、我們要提供機會，讓學生得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到激勵。因台灣缺乏自然資  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源，「</a:t>
            </a:r>
            <a:r>
              <a:rPr b="0" i="0" lang="zh-TW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人力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是我們最重要的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資源」，是台灣</a:t>
            </a:r>
            <a:r>
              <a:rPr b="0" i="0" lang="zh-TW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危機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與</a:t>
            </a:r>
            <a:r>
              <a:rPr b="0" i="0" lang="zh-TW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轉機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的關鍵。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9562" y="1843087"/>
            <a:ext cx="3532187" cy="397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0" y="-36512"/>
            <a:ext cx="8797925" cy="67786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36"/>
          <p:cNvSpPr/>
          <p:nvPr/>
        </p:nvSpPr>
        <p:spPr>
          <a:xfrm>
            <a:off x="7380287" y="2565400"/>
            <a:ext cx="1833562" cy="1655762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鑑賞力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6"/>
          <p:cNvSpPr/>
          <p:nvPr/>
        </p:nvSpPr>
        <p:spPr>
          <a:xfrm>
            <a:off x="5580062" y="2565400"/>
            <a:ext cx="1833562" cy="1655762"/>
          </a:xfrm>
          <a:prstGeom prst="ellipse">
            <a:avLst/>
          </a:prstGeom>
          <a:solidFill>
            <a:srgbClr val="92D050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表達力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6"/>
          <p:cNvSpPr/>
          <p:nvPr/>
        </p:nvSpPr>
        <p:spPr>
          <a:xfrm>
            <a:off x="3779837" y="2565400"/>
            <a:ext cx="1833562" cy="1655762"/>
          </a:xfrm>
          <a:prstGeom prst="ellipse">
            <a:avLst/>
          </a:prstGeom>
          <a:solidFill>
            <a:srgbClr val="FFFF00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閱讀力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6"/>
          <p:cNvSpPr/>
          <p:nvPr/>
        </p:nvSpPr>
        <p:spPr>
          <a:xfrm>
            <a:off x="1979612" y="2565400"/>
            <a:ext cx="1833562" cy="1655762"/>
          </a:xfrm>
          <a:prstGeom prst="ellipse">
            <a:avLst/>
          </a:prstGeom>
          <a:solidFill>
            <a:srgbClr val="FFC000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學習力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6"/>
          <p:cNvSpPr/>
          <p:nvPr/>
        </p:nvSpPr>
        <p:spPr>
          <a:xfrm>
            <a:off x="179387" y="2492375"/>
            <a:ext cx="1833562" cy="1657350"/>
          </a:xfrm>
          <a:prstGeom prst="ellipse">
            <a:avLst/>
          </a:prstGeom>
          <a:solidFill>
            <a:srgbClr val="FF9966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品格力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7"/>
          <p:cNvGrpSpPr/>
          <p:nvPr/>
        </p:nvGrpSpPr>
        <p:grpSpPr>
          <a:xfrm>
            <a:off x="908303" y="-54864"/>
            <a:ext cx="7370064" cy="6912864"/>
            <a:chOff x="0" y="0"/>
            <a:chExt cx="2147483647" cy="2147483647"/>
          </a:xfrm>
        </p:grpSpPr>
        <p:pic>
          <p:nvPicPr>
            <p:cNvPr id="554" name="Google Shape;554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82286" y="15149610"/>
              <a:ext cx="1301989642" cy="530242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853739" y="528349085"/>
              <a:ext cx="1335738350" cy="916562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3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422300588"/>
              <a:ext cx="1477838337" cy="1655115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37"/>
            <p:cNvSpPr/>
            <p:nvPr/>
          </p:nvSpPr>
          <p:spPr>
            <a:xfrm>
              <a:off x="28604971" y="1206539066"/>
              <a:ext cx="266899789" cy="279620330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鑑賞力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199355969" y="1206539066"/>
              <a:ext cx="266899514" cy="279620330"/>
            </a:xfrm>
            <a:prstGeom prst="ellipse">
              <a:avLst/>
            </a:prstGeom>
            <a:solidFill>
              <a:srgbClr val="92D05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表達力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9" name="Google Shape;559;p3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11586861" y="0"/>
              <a:ext cx="635896785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37"/>
            <p:cNvSpPr/>
            <p:nvPr/>
          </p:nvSpPr>
          <p:spPr>
            <a:xfrm>
              <a:off x="912103277" y="1210484466"/>
              <a:ext cx="267362176" cy="279620330"/>
            </a:xfrm>
            <a:prstGeom prst="ellipse">
              <a:avLst/>
            </a:prstGeom>
            <a:solidFill>
              <a:srgbClr val="FFFF0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閱讀力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619299884" y="1211963966"/>
              <a:ext cx="266899514" cy="279620033"/>
            </a:xfrm>
            <a:prstGeom prst="ellipse">
              <a:avLst/>
            </a:prstGeom>
            <a:solidFill>
              <a:srgbClr val="FFC00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學習力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325571516" y="1199635066"/>
              <a:ext cx="266899789" cy="280113296"/>
            </a:xfrm>
            <a:prstGeom prst="ellipse">
              <a:avLst/>
            </a:prstGeom>
            <a:solidFill>
              <a:srgbClr val="FF9966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品格力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37"/>
          <p:cNvSpPr txBox="1"/>
          <p:nvPr/>
        </p:nvSpPr>
        <p:spPr>
          <a:xfrm>
            <a:off x="6405562" y="260350"/>
            <a:ext cx="6477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zh-TW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學校願景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38"/>
          <p:cNvPicPr preferRelativeResize="0"/>
          <p:nvPr/>
        </p:nvPicPr>
        <p:blipFill rotWithShape="1">
          <a:blip r:embed="rId3">
            <a:alphaModFix/>
          </a:blip>
          <a:srcRect b="9064" l="30466" r="29999" t="30466"/>
          <a:stretch/>
        </p:blipFill>
        <p:spPr>
          <a:xfrm>
            <a:off x="1116012" y="0"/>
            <a:ext cx="5543550" cy="6784975"/>
          </a:xfrm>
          <a:prstGeom prst="rect">
            <a:avLst/>
          </a:prstGeom>
          <a:noFill/>
          <a:ln>
            <a:noFill/>
          </a:ln>
          <a:effectLst>
            <a:outerShdw blurRad="63500" dir="2700000" dist="17960">
              <a:srgbClr val="2F4D71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39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outerShdw blurRad="63500" dir="2700000" dist="17960">
              <a:srgbClr val="2F4D7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9"/>
          <p:cNvSpPr txBox="1"/>
          <p:nvPr/>
        </p:nvSpPr>
        <p:spPr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>
            <a:outerShdw blurRad="63500" dir="2700000" dist="17960">
              <a:srgbClr val="2F4D71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39"/>
          <p:cNvPicPr preferRelativeResize="0"/>
          <p:nvPr/>
        </p:nvPicPr>
        <p:blipFill rotWithShape="1">
          <a:blip r:embed="rId3">
            <a:alphaModFix/>
          </a:blip>
          <a:srcRect b="9306" l="26260" r="22434" t="21357"/>
          <a:stretch/>
        </p:blipFill>
        <p:spPr>
          <a:xfrm>
            <a:off x="288925" y="109537"/>
            <a:ext cx="7067550" cy="6607175"/>
          </a:xfrm>
          <a:prstGeom prst="rect">
            <a:avLst/>
          </a:prstGeom>
          <a:noFill/>
          <a:ln>
            <a:noFill/>
          </a:ln>
          <a:effectLst>
            <a:outerShdw blurRad="63500" dir="2700000" dist="17960">
              <a:srgbClr val="2F4D71"/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4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100" y="2116137"/>
            <a:ext cx="8340725" cy="3875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1"/>
          <p:cNvSpPr txBox="1"/>
          <p:nvPr>
            <p:ph type="title"/>
          </p:nvPr>
        </p:nvSpPr>
        <p:spPr>
          <a:xfrm>
            <a:off x="16986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Google Shape;589;p4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837" y="692150"/>
            <a:ext cx="7921625" cy="613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三特色一趨勢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5" name="Google Shape;595;p42"/>
          <p:cNvGrpSpPr/>
          <p:nvPr/>
        </p:nvGrpSpPr>
        <p:grpSpPr>
          <a:xfrm flipH="1">
            <a:off x="3639312" y="3291839"/>
            <a:ext cx="1652015" cy="1712976"/>
            <a:chOff x="0" y="0"/>
            <a:chExt cx="2147483647" cy="2147483647"/>
          </a:xfrm>
        </p:grpSpPr>
        <p:grpSp>
          <p:nvGrpSpPr>
            <p:cNvPr id="596" name="Google Shape;596;p42"/>
            <p:cNvGrpSpPr/>
            <p:nvPr/>
          </p:nvGrpSpPr>
          <p:grpSpPr>
            <a:xfrm>
              <a:off x="0" y="0"/>
              <a:ext cx="2147483647" cy="2147483647"/>
              <a:chOff x="0" y="0"/>
              <a:chExt cx="2147483647" cy="2147483647"/>
            </a:xfrm>
          </p:grpSpPr>
          <p:grpSp>
            <p:nvGrpSpPr>
              <p:cNvPr id="597" name="Google Shape;597;p42"/>
              <p:cNvGrpSpPr/>
              <p:nvPr/>
            </p:nvGrpSpPr>
            <p:grpSpPr>
              <a:xfrm flipH="1">
                <a:off x="0" y="0"/>
                <a:ext cx="2147483647" cy="2147483647"/>
                <a:chOff x="0" y="0"/>
                <a:chExt cx="2147483647" cy="2147483647"/>
              </a:xfrm>
            </p:grpSpPr>
            <p:pic>
              <p:nvPicPr>
                <p:cNvPr id="598" name="Google Shape;598;p4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99" name="Google Shape;599;p42"/>
                <p:cNvSpPr txBox="1"/>
                <p:nvPr/>
              </p:nvSpPr>
              <p:spPr>
                <a:xfrm rot="4500000">
                  <a:off x="292999566" y="349174603"/>
                  <a:ext cx="1559883550" cy="14506473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0" name="Google Shape;600;p42"/>
              <p:cNvSpPr/>
              <p:nvPr/>
            </p:nvSpPr>
            <p:spPr>
              <a:xfrm>
                <a:off x="225182335" y="86374093"/>
                <a:ext cx="1562159941" cy="1154304921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470"/>
                    </a:srgbClr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1" name="Google Shape;601;p42"/>
            <p:cNvGrpSpPr/>
            <p:nvPr/>
          </p:nvGrpSpPr>
          <p:grpSpPr>
            <a:xfrm flipH="1">
              <a:off x="39621923" y="1069921990"/>
              <a:ext cx="2028620921" cy="1069920619"/>
              <a:chOff x="0" y="0"/>
              <a:chExt cx="2147483600" cy="2147483625"/>
            </a:xfrm>
          </p:grpSpPr>
          <p:pic>
            <p:nvPicPr>
              <p:cNvPr id="602" name="Google Shape;602;p4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00" cy="21474836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3" name="Google Shape;603;p42"/>
              <p:cNvSpPr txBox="1"/>
              <p:nvPr/>
            </p:nvSpPr>
            <p:spPr>
              <a:xfrm rot="4980000">
                <a:off x="1143842288" y="1585362469"/>
                <a:ext cx="65457565" cy="8819820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4" name="Google Shape;604;p42"/>
          <p:cNvGrpSpPr/>
          <p:nvPr/>
        </p:nvGrpSpPr>
        <p:grpSpPr>
          <a:xfrm>
            <a:off x="3292475" y="5681662"/>
            <a:ext cx="2382837" cy="427037"/>
            <a:chOff x="3292475" y="5681662"/>
            <a:chExt cx="2382837" cy="427037"/>
          </a:xfrm>
        </p:grpSpPr>
        <p:pic>
          <p:nvPicPr>
            <p:cNvPr id="605" name="Google Shape;605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92475" y="5681662"/>
              <a:ext cx="2382837" cy="4270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42"/>
            <p:cNvSpPr txBox="1"/>
            <p:nvPr/>
          </p:nvSpPr>
          <p:spPr>
            <a:xfrm>
              <a:off x="3638550" y="5745162"/>
              <a:ext cx="1685925" cy="301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7" name="Google Shape;607;p42"/>
          <p:cNvGrpSpPr/>
          <p:nvPr/>
        </p:nvGrpSpPr>
        <p:grpSpPr>
          <a:xfrm>
            <a:off x="4406900" y="2651125"/>
            <a:ext cx="1549400" cy="1738312"/>
            <a:chOff x="4406900" y="2651125"/>
            <a:chExt cx="1549400" cy="1738312"/>
          </a:xfrm>
        </p:grpSpPr>
        <p:pic>
          <p:nvPicPr>
            <p:cNvPr id="608" name="Google Shape;608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406900" y="2651125"/>
              <a:ext cx="1549400" cy="1738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9" name="Google Shape;609;p42"/>
            <p:cNvSpPr txBox="1"/>
            <p:nvPr/>
          </p:nvSpPr>
          <p:spPr>
            <a:xfrm>
              <a:off x="4464050" y="2681287"/>
              <a:ext cx="1438275" cy="16271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42"/>
          <p:cNvGrpSpPr/>
          <p:nvPr/>
        </p:nvGrpSpPr>
        <p:grpSpPr>
          <a:xfrm>
            <a:off x="2951162" y="2646362"/>
            <a:ext cx="1743075" cy="1584325"/>
            <a:chOff x="2951162" y="2646362"/>
            <a:chExt cx="1743075" cy="1584325"/>
          </a:xfrm>
        </p:grpSpPr>
        <p:pic>
          <p:nvPicPr>
            <p:cNvPr id="611" name="Google Shape;611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951162" y="2646362"/>
              <a:ext cx="1743075" cy="1584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2" name="Google Shape;612;p42"/>
            <p:cNvSpPr txBox="1"/>
            <p:nvPr/>
          </p:nvSpPr>
          <p:spPr>
            <a:xfrm>
              <a:off x="3008312" y="2678112"/>
              <a:ext cx="1633537" cy="14747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3" name="Google Shape;613;p42"/>
          <p:cNvGrpSpPr/>
          <p:nvPr/>
        </p:nvGrpSpPr>
        <p:grpSpPr>
          <a:xfrm>
            <a:off x="2955925" y="3962400"/>
            <a:ext cx="1585912" cy="1689100"/>
            <a:chOff x="2955925" y="3962400"/>
            <a:chExt cx="1585912" cy="1689100"/>
          </a:xfrm>
        </p:grpSpPr>
        <p:pic>
          <p:nvPicPr>
            <p:cNvPr id="614" name="Google Shape;614;p4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55925" y="3962400"/>
              <a:ext cx="1585912" cy="168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42"/>
            <p:cNvSpPr txBox="1"/>
            <p:nvPr/>
          </p:nvSpPr>
          <p:spPr>
            <a:xfrm>
              <a:off x="3009900" y="3992562"/>
              <a:ext cx="1479550" cy="1579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6" name="Google Shape;616;p42"/>
          <p:cNvGrpSpPr/>
          <p:nvPr/>
        </p:nvGrpSpPr>
        <p:grpSpPr>
          <a:xfrm>
            <a:off x="4273550" y="4102100"/>
            <a:ext cx="1682750" cy="1549400"/>
            <a:chOff x="4273550" y="4102100"/>
            <a:chExt cx="1682750" cy="1549400"/>
          </a:xfrm>
        </p:grpSpPr>
        <p:pic>
          <p:nvPicPr>
            <p:cNvPr id="617" name="Google Shape;617;p4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73550" y="4102100"/>
              <a:ext cx="1682750" cy="154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42"/>
            <p:cNvSpPr txBox="1"/>
            <p:nvPr/>
          </p:nvSpPr>
          <p:spPr>
            <a:xfrm>
              <a:off x="4325937" y="4135437"/>
              <a:ext cx="1574800" cy="14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9" name="Google Shape;619;p42"/>
          <p:cNvSpPr/>
          <p:nvPr/>
        </p:nvSpPr>
        <p:spPr>
          <a:xfrm rot="3060000">
            <a:off x="4561681" y="3223418"/>
            <a:ext cx="1214437" cy="5619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000000"/>
                </a:solidFill>
                <a:latin typeface="Arial"/>
              </a:rPr>
              <a:t>character </a:t>
            </a:r>
          </a:p>
        </p:txBody>
      </p:sp>
      <p:sp>
        <p:nvSpPr>
          <p:cNvPr id="620" name="Google Shape;620;p42"/>
          <p:cNvSpPr txBox="1"/>
          <p:nvPr/>
        </p:nvSpPr>
        <p:spPr>
          <a:xfrm>
            <a:off x="3749675" y="3635375"/>
            <a:ext cx="1403350" cy="1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永平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80808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080808"/>
                </a:solidFill>
                <a:latin typeface="Arial"/>
                <a:ea typeface="Arial"/>
                <a:cs typeface="Arial"/>
                <a:sym typeface="Arial"/>
              </a:rPr>
              <a:t>高中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42"/>
          <p:cNvSpPr/>
          <p:nvPr/>
        </p:nvSpPr>
        <p:spPr>
          <a:xfrm rot="-2460000">
            <a:off x="4740275" y="4862512"/>
            <a:ext cx="839787" cy="31273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000000"/>
                </a:solidFill>
                <a:latin typeface="Arial"/>
              </a:rPr>
              <a:t>cloud </a:t>
            </a:r>
          </a:p>
        </p:txBody>
      </p:sp>
      <p:sp>
        <p:nvSpPr>
          <p:cNvPr id="622" name="Google Shape;622;p42"/>
          <p:cNvSpPr/>
          <p:nvPr/>
        </p:nvSpPr>
        <p:spPr>
          <a:xfrm rot="2880000">
            <a:off x="3243262" y="4759325"/>
            <a:ext cx="631825" cy="2603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000000"/>
                </a:solidFill>
                <a:latin typeface="Arial"/>
              </a:rPr>
              <a:t>Life </a:t>
            </a:r>
          </a:p>
        </p:txBody>
      </p:sp>
      <p:sp>
        <p:nvSpPr>
          <p:cNvPr id="623" name="Google Shape;623;p42"/>
          <p:cNvSpPr/>
          <p:nvPr/>
        </p:nvSpPr>
        <p:spPr>
          <a:xfrm rot="-2520000">
            <a:off x="3101975" y="3154362"/>
            <a:ext cx="1643062" cy="6540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solidFill>
                  <a:srgbClr val="000000"/>
                </a:solidFill>
                <a:latin typeface="Arial"/>
              </a:rPr>
              <a:t>international  </a:t>
            </a:r>
          </a:p>
        </p:txBody>
      </p:sp>
      <p:grpSp>
        <p:nvGrpSpPr>
          <p:cNvPr id="624" name="Google Shape;624;p42"/>
          <p:cNvGrpSpPr/>
          <p:nvPr/>
        </p:nvGrpSpPr>
        <p:grpSpPr>
          <a:xfrm>
            <a:off x="7815262" y="4675632"/>
            <a:ext cx="1019175" cy="988568"/>
            <a:chOff x="0" y="0"/>
            <a:chExt cx="2147483643" cy="2147483646"/>
          </a:xfrm>
        </p:grpSpPr>
        <p:pic>
          <p:nvPicPr>
            <p:cNvPr id="625" name="Google Shape;625;p4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6666200" y="622395150"/>
              <a:ext cx="1027581000" cy="129776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42"/>
            <p:cNvSpPr/>
            <p:nvPr/>
          </p:nvSpPr>
          <p:spPr>
            <a:xfrm>
              <a:off x="0" y="2482914"/>
              <a:ext cx="2147483643" cy="2145000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1053670900" y="554251250"/>
              <a:ext cx="856317352" cy="1307003448"/>
            </a:xfrm>
            <a:custGeom>
              <a:rect b="b" l="l" r="r" t="t"/>
              <a:pathLst>
                <a:path extrusionOk="0" h="120000" w="120000">
                  <a:moveTo>
                    <a:pt x="60226" y="2798"/>
                  </a:moveTo>
                  <a:lnTo>
                    <a:pt x="60226" y="2798"/>
                  </a:lnTo>
                  <a:lnTo>
                    <a:pt x="60793" y="3766"/>
                  </a:lnTo>
                  <a:lnTo>
                    <a:pt x="63289" y="5596"/>
                  </a:lnTo>
                  <a:lnTo>
                    <a:pt x="65784" y="6565"/>
                  </a:lnTo>
                  <a:lnTo>
                    <a:pt x="68279" y="7964"/>
                  </a:lnTo>
                  <a:lnTo>
                    <a:pt x="72249" y="8932"/>
                  </a:lnTo>
                  <a:lnTo>
                    <a:pt x="76219" y="9363"/>
                  </a:lnTo>
                  <a:lnTo>
                    <a:pt x="76219" y="9363"/>
                  </a:lnTo>
                  <a:lnTo>
                    <a:pt x="86200" y="11730"/>
                  </a:lnTo>
                  <a:lnTo>
                    <a:pt x="97088" y="14636"/>
                  </a:lnTo>
                  <a:lnTo>
                    <a:pt x="106616" y="17973"/>
                  </a:lnTo>
                  <a:lnTo>
                    <a:pt x="110586" y="19372"/>
                  </a:lnTo>
                  <a:lnTo>
                    <a:pt x="114102" y="21201"/>
                  </a:lnTo>
                  <a:lnTo>
                    <a:pt x="114102" y="21201"/>
                  </a:lnTo>
                  <a:lnTo>
                    <a:pt x="115576" y="26905"/>
                  </a:lnTo>
                  <a:lnTo>
                    <a:pt x="118071" y="40573"/>
                  </a:lnTo>
                  <a:lnTo>
                    <a:pt x="119092" y="50044"/>
                  </a:lnTo>
                  <a:lnTo>
                    <a:pt x="120000" y="59515"/>
                  </a:lnTo>
                  <a:lnTo>
                    <a:pt x="120000" y="69955"/>
                  </a:lnTo>
                  <a:lnTo>
                    <a:pt x="119546" y="79856"/>
                  </a:lnTo>
                  <a:lnTo>
                    <a:pt x="119546" y="79856"/>
                  </a:lnTo>
                  <a:lnTo>
                    <a:pt x="117051" y="96860"/>
                  </a:lnTo>
                  <a:lnTo>
                    <a:pt x="114555" y="109130"/>
                  </a:lnTo>
                  <a:lnTo>
                    <a:pt x="113081" y="116771"/>
                  </a:lnTo>
                  <a:lnTo>
                    <a:pt x="112627" y="118600"/>
                  </a:lnTo>
                  <a:lnTo>
                    <a:pt x="112627" y="120000"/>
                  </a:lnTo>
                  <a:lnTo>
                    <a:pt x="112627" y="120000"/>
                  </a:lnTo>
                  <a:lnTo>
                    <a:pt x="111606" y="120000"/>
                  </a:lnTo>
                  <a:lnTo>
                    <a:pt x="108090" y="120000"/>
                  </a:lnTo>
                  <a:lnTo>
                    <a:pt x="97088" y="119569"/>
                  </a:lnTo>
                  <a:lnTo>
                    <a:pt x="62268" y="117201"/>
                  </a:lnTo>
                  <a:lnTo>
                    <a:pt x="11455" y="113434"/>
                  </a:lnTo>
                  <a:lnTo>
                    <a:pt x="11455" y="113434"/>
                  </a:lnTo>
                  <a:lnTo>
                    <a:pt x="10434" y="100627"/>
                  </a:lnTo>
                  <a:lnTo>
                    <a:pt x="9413" y="88358"/>
                  </a:lnTo>
                  <a:lnTo>
                    <a:pt x="7485" y="75551"/>
                  </a:lnTo>
                  <a:lnTo>
                    <a:pt x="7485" y="75551"/>
                  </a:lnTo>
                  <a:lnTo>
                    <a:pt x="2495" y="51013"/>
                  </a:lnTo>
                  <a:lnTo>
                    <a:pt x="453" y="40573"/>
                  </a:lnTo>
                  <a:lnTo>
                    <a:pt x="0" y="33040"/>
                  </a:lnTo>
                  <a:lnTo>
                    <a:pt x="0" y="33040"/>
                  </a:lnTo>
                  <a:lnTo>
                    <a:pt x="0" y="27874"/>
                  </a:lnTo>
                  <a:lnTo>
                    <a:pt x="1020" y="23139"/>
                  </a:lnTo>
                  <a:lnTo>
                    <a:pt x="1474" y="20771"/>
                  </a:lnTo>
                  <a:lnTo>
                    <a:pt x="2495" y="18403"/>
                  </a:lnTo>
                  <a:lnTo>
                    <a:pt x="3969" y="16035"/>
                  </a:lnTo>
                  <a:lnTo>
                    <a:pt x="5444" y="14098"/>
                  </a:lnTo>
                  <a:lnTo>
                    <a:pt x="5444" y="14098"/>
                  </a:lnTo>
                  <a:lnTo>
                    <a:pt x="7485" y="12269"/>
                  </a:lnTo>
                  <a:lnTo>
                    <a:pt x="9981" y="10869"/>
                  </a:lnTo>
                  <a:lnTo>
                    <a:pt x="11909" y="9901"/>
                  </a:lnTo>
                  <a:lnTo>
                    <a:pt x="14404" y="9363"/>
                  </a:lnTo>
                  <a:lnTo>
                    <a:pt x="19395" y="8932"/>
                  </a:lnTo>
                  <a:lnTo>
                    <a:pt x="25406" y="8502"/>
                  </a:lnTo>
                  <a:lnTo>
                    <a:pt x="25406" y="8502"/>
                  </a:lnTo>
                  <a:lnTo>
                    <a:pt x="28922" y="7533"/>
                  </a:lnTo>
                  <a:lnTo>
                    <a:pt x="32892" y="6134"/>
                  </a:lnTo>
                  <a:lnTo>
                    <a:pt x="41398" y="1829"/>
                  </a:lnTo>
                  <a:lnTo>
                    <a:pt x="46275" y="430"/>
                  </a:lnTo>
                  <a:lnTo>
                    <a:pt x="50812" y="0"/>
                  </a:lnTo>
                  <a:lnTo>
                    <a:pt x="53308" y="0"/>
                  </a:lnTo>
                  <a:lnTo>
                    <a:pt x="55236" y="860"/>
                  </a:lnTo>
                  <a:lnTo>
                    <a:pt x="57731" y="1399"/>
                  </a:lnTo>
                  <a:lnTo>
                    <a:pt x="60226" y="2798"/>
                  </a:lnTo>
                  <a:lnTo>
                    <a:pt x="60226" y="27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1080430800" y="937041900"/>
              <a:ext cx="180629539" cy="924212769"/>
            </a:xfrm>
            <a:custGeom>
              <a:rect b="b" l="l" r="r" t="t"/>
              <a:pathLst>
                <a:path extrusionOk="0" h="120000" w="120000">
                  <a:moveTo>
                    <a:pt x="25263" y="0"/>
                  </a:moveTo>
                  <a:lnTo>
                    <a:pt x="25263" y="0"/>
                  </a:lnTo>
                  <a:lnTo>
                    <a:pt x="25263" y="5924"/>
                  </a:lnTo>
                  <a:lnTo>
                    <a:pt x="32105" y="19898"/>
                  </a:lnTo>
                  <a:lnTo>
                    <a:pt x="36842" y="29316"/>
                  </a:lnTo>
                  <a:lnTo>
                    <a:pt x="43684" y="39949"/>
                  </a:lnTo>
                  <a:lnTo>
                    <a:pt x="53157" y="49974"/>
                  </a:lnTo>
                  <a:lnTo>
                    <a:pt x="66842" y="60607"/>
                  </a:lnTo>
                  <a:lnTo>
                    <a:pt x="78421" y="70632"/>
                  </a:lnTo>
                  <a:lnTo>
                    <a:pt x="89999" y="80658"/>
                  </a:lnTo>
                  <a:lnTo>
                    <a:pt x="106315" y="97367"/>
                  </a:lnTo>
                  <a:lnTo>
                    <a:pt x="115263" y="111341"/>
                  </a:lnTo>
                  <a:lnTo>
                    <a:pt x="119999" y="120000"/>
                  </a:lnTo>
                  <a:lnTo>
                    <a:pt x="2105" y="118784"/>
                  </a:lnTo>
                  <a:lnTo>
                    <a:pt x="4736" y="98734"/>
                  </a:lnTo>
                  <a:lnTo>
                    <a:pt x="6842" y="81417"/>
                  </a:lnTo>
                  <a:lnTo>
                    <a:pt x="4736" y="65316"/>
                  </a:lnTo>
                  <a:lnTo>
                    <a:pt x="2105" y="50734"/>
                  </a:lnTo>
                  <a:lnTo>
                    <a:pt x="0" y="43291"/>
                  </a:lnTo>
                  <a:lnTo>
                    <a:pt x="0" y="35392"/>
                  </a:lnTo>
                  <a:lnTo>
                    <a:pt x="2105" y="26582"/>
                  </a:lnTo>
                  <a:lnTo>
                    <a:pt x="6842" y="17924"/>
                  </a:lnTo>
                  <a:lnTo>
                    <a:pt x="13684" y="9265"/>
                  </a:lnTo>
                  <a:lnTo>
                    <a:pt x="252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1160710600" y="726679250"/>
              <a:ext cx="157215397" cy="313819588"/>
            </a:xfrm>
            <a:custGeom>
              <a:rect b="b" l="l" r="r" t="t"/>
              <a:pathLst>
                <a:path extrusionOk="0" h="120000" w="120000">
                  <a:moveTo>
                    <a:pt x="29844" y="1791"/>
                  </a:moveTo>
                  <a:lnTo>
                    <a:pt x="29844" y="1791"/>
                  </a:lnTo>
                  <a:lnTo>
                    <a:pt x="13678" y="35373"/>
                  </a:lnTo>
                  <a:lnTo>
                    <a:pt x="5595" y="64925"/>
                  </a:lnTo>
                  <a:lnTo>
                    <a:pt x="2487" y="80597"/>
                  </a:lnTo>
                  <a:lnTo>
                    <a:pt x="0" y="94477"/>
                  </a:lnTo>
                  <a:lnTo>
                    <a:pt x="10569" y="92238"/>
                  </a:lnTo>
                  <a:lnTo>
                    <a:pt x="41036" y="88656"/>
                  </a:lnTo>
                  <a:lnTo>
                    <a:pt x="49119" y="90447"/>
                  </a:lnTo>
                  <a:lnTo>
                    <a:pt x="59689" y="92238"/>
                  </a:lnTo>
                  <a:lnTo>
                    <a:pt x="87046" y="104328"/>
                  </a:lnTo>
                  <a:lnTo>
                    <a:pt x="120000" y="120000"/>
                  </a:lnTo>
                  <a:lnTo>
                    <a:pt x="114404" y="108358"/>
                  </a:lnTo>
                  <a:lnTo>
                    <a:pt x="106321" y="96268"/>
                  </a:lnTo>
                  <a:lnTo>
                    <a:pt x="92642" y="82388"/>
                  </a:lnTo>
                  <a:lnTo>
                    <a:pt x="78963" y="66716"/>
                  </a:lnTo>
                  <a:lnTo>
                    <a:pt x="68393" y="55074"/>
                  </a:lnTo>
                  <a:lnTo>
                    <a:pt x="62797" y="43432"/>
                  </a:lnTo>
                  <a:lnTo>
                    <a:pt x="59689" y="31343"/>
                  </a:lnTo>
                  <a:lnTo>
                    <a:pt x="54715" y="19701"/>
                  </a:lnTo>
                  <a:lnTo>
                    <a:pt x="46010" y="8059"/>
                  </a:lnTo>
                  <a:lnTo>
                    <a:pt x="35440" y="1791"/>
                  </a:lnTo>
                  <a:lnTo>
                    <a:pt x="32331" y="0"/>
                  </a:lnTo>
                  <a:lnTo>
                    <a:pt x="29844" y="1791"/>
                  </a:lnTo>
                  <a:close/>
                </a:path>
              </a:pathLst>
            </a:custGeom>
            <a:solidFill>
              <a:srgbClr val="E9E5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1113880700" y="240434050"/>
              <a:ext cx="30105938" cy="206913139"/>
            </a:xfrm>
            <a:custGeom>
              <a:rect b="b" l="l" r="r" t="t"/>
              <a:pathLst>
                <a:path extrusionOk="0" h="120000" w="120000">
                  <a:moveTo>
                    <a:pt x="92571" y="0"/>
                  </a:moveTo>
                  <a:lnTo>
                    <a:pt x="92571" y="0"/>
                  </a:lnTo>
                  <a:lnTo>
                    <a:pt x="44571" y="16956"/>
                  </a:lnTo>
                  <a:lnTo>
                    <a:pt x="17142" y="37173"/>
                  </a:lnTo>
                  <a:lnTo>
                    <a:pt x="0" y="57391"/>
                  </a:lnTo>
                  <a:lnTo>
                    <a:pt x="17142" y="80217"/>
                  </a:lnTo>
                  <a:lnTo>
                    <a:pt x="61714" y="99782"/>
                  </a:lnTo>
                  <a:lnTo>
                    <a:pt x="106285" y="120000"/>
                  </a:lnTo>
                  <a:lnTo>
                    <a:pt x="120000" y="62608"/>
                  </a:lnTo>
                  <a:lnTo>
                    <a:pt x="120000" y="19565"/>
                  </a:lnTo>
                  <a:lnTo>
                    <a:pt x="106285" y="5217"/>
                  </a:lnTo>
                  <a:lnTo>
                    <a:pt x="92571" y="0"/>
                  </a:lnTo>
                  <a:close/>
                </a:path>
              </a:pathLst>
            </a:custGeom>
            <a:solidFill>
              <a:srgbClr val="B9783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1324616200" y="637016650"/>
              <a:ext cx="16723888" cy="275884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49090" y="34838"/>
                  </a:lnTo>
                  <a:lnTo>
                    <a:pt x="70909" y="65806"/>
                  </a:lnTo>
                  <a:lnTo>
                    <a:pt x="70909" y="120000"/>
                  </a:lnTo>
                  <a:lnTo>
                    <a:pt x="92727" y="100645"/>
                  </a:lnTo>
                  <a:lnTo>
                    <a:pt x="120000" y="65806"/>
                  </a:lnTo>
                  <a:lnTo>
                    <a:pt x="120000" y="34838"/>
                  </a:lnTo>
                  <a:lnTo>
                    <a:pt x="92727" y="15483"/>
                  </a:lnTo>
                  <a:lnTo>
                    <a:pt x="709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97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1294510200" y="454244650"/>
              <a:ext cx="100349911" cy="4138262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12682" y="27428"/>
                  </a:lnTo>
                  <a:lnTo>
                    <a:pt x="34146" y="58285"/>
                  </a:lnTo>
                  <a:lnTo>
                    <a:pt x="50731" y="75428"/>
                  </a:lnTo>
                  <a:lnTo>
                    <a:pt x="72195" y="75428"/>
                  </a:lnTo>
                  <a:lnTo>
                    <a:pt x="93658" y="44571"/>
                  </a:lnTo>
                  <a:lnTo>
                    <a:pt x="120000" y="0"/>
                  </a:lnTo>
                  <a:lnTo>
                    <a:pt x="111219" y="27428"/>
                  </a:lnTo>
                  <a:lnTo>
                    <a:pt x="98536" y="75428"/>
                  </a:lnTo>
                  <a:lnTo>
                    <a:pt x="84878" y="102857"/>
                  </a:lnTo>
                  <a:lnTo>
                    <a:pt x="64390" y="120000"/>
                  </a:lnTo>
                  <a:lnTo>
                    <a:pt x="46829" y="120000"/>
                  </a:lnTo>
                  <a:lnTo>
                    <a:pt x="25365" y="75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3" name="Google Shape;633;p4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104247300" y="0"/>
              <a:ext cx="398187516" cy="1059396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4" name="Google Shape;634;p42"/>
            <p:cNvSpPr/>
            <p:nvPr/>
          </p:nvSpPr>
          <p:spPr>
            <a:xfrm>
              <a:off x="1358065900" y="261125625"/>
              <a:ext cx="137143581" cy="255193245"/>
            </a:xfrm>
            <a:custGeom>
              <a:rect b="b" l="l" r="r" t="t"/>
              <a:pathLst>
                <a:path extrusionOk="0" h="120000" w="120000">
                  <a:moveTo>
                    <a:pt x="0" y="31232"/>
                  </a:moveTo>
                  <a:lnTo>
                    <a:pt x="0" y="31232"/>
                  </a:lnTo>
                  <a:lnTo>
                    <a:pt x="9341" y="33424"/>
                  </a:lnTo>
                  <a:lnTo>
                    <a:pt x="34491" y="40547"/>
                  </a:lnTo>
                  <a:lnTo>
                    <a:pt x="34491" y="40547"/>
                  </a:lnTo>
                  <a:lnTo>
                    <a:pt x="25149" y="28493"/>
                  </a:lnTo>
                  <a:lnTo>
                    <a:pt x="15808" y="21369"/>
                  </a:lnTo>
                  <a:lnTo>
                    <a:pt x="5748" y="12054"/>
                  </a:lnTo>
                  <a:lnTo>
                    <a:pt x="5748" y="12054"/>
                  </a:lnTo>
                  <a:lnTo>
                    <a:pt x="25149" y="19178"/>
                  </a:lnTo>
                  <a:lnTo>
                    <a:pt x="37365" y="26301"/>
                  </a:lnTo>
                  <a:lnTo>
                    <a:pt x="50299" y="36164"/>
                  </a:lnTo>
                  <a:lnTo>
                    <a:pt x="50299" y="36164"/>
                  </a:lnTo>
                  <a:lnTo>
                    <a:pt x="53173" y="21369"/>
                  </a:lnTo>
                  <a:lnTo>
                    <a:pt x="53173" y="4383"/>
                  </a:lnTo>
                  <a:lnTo>
                    <a:pt x="53173" y="4383"/>
                  </a:lnTo>
                  <a:lnTo>
                    <a:pt x="75449" y="50410"/>
                  </a:lnTo>
                  <a:lnTo>
                    <a:pt x="75449" y="50410"/>
                  </a:lnTo>
                  <a:lnTo>
                    <a:pt x="88383" y="12054"/>
                  </a:lnTo>
                  <a:lnTo>
                    <a:pt x="88383" y="12054"/>
                  </a:lnTo>
                  <a:lnTo>
                    <a:pt x="94131" y="43287"/>
                  </a:lnTo>
                  <a:lnTo>
                    <a:pt x="94131" y="43287"/>
                  </a:lnTo>
                  <a:lnTo>
                    <a:pt x="107065" y="28493"/>
                  </a:lnTo>
                  <a:lnTo>
                    <a:pt x="113532" y="16438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6407" y="14246"/>
                  </a:lnTo>
                  <a:lnTo>
                    <a:pt x="113532" y="28493"/>
                  </a:lnTo>
                  <a:lnTo>
                    <a:pt x="109940" y="43287"/>
                  </a:lnTo>
                  <a:lnTo>
                    <a:pt x="109940" y="43287"/>
                  </a:lnTo>
                  <a:lnTo>
                    <a:pt x="97724" y="71780"/>
                  </a:lnTo>
                  <a:lnTo>
                    <a:pt x="94131" y="93698"/>
                  </a:lnTo>
                  <a:lnTo>
                    <a:pt x="94131" y="93698"/>
                  </a:lnTo>
                  <a:lnTo>
                    <a:pt x="91257" y="103561"/>
                  </a:lnTo>
                  <a:lnTo>
                    <a:pt x="88383" y="110684"/>
                  </a:lnTo>
                  <a:lnTo>
                    <a:pt x="81916" y="120000"/>
                  </a:lnTo>
                  <a:lnTo>
                    <a:pt x="81916" y="120000"/>
                  </a:lnTo>
                  <a:lnTo>
                    <a:pt x="78323" y="105753"/>
                  </a:lnTo>
                  <a:lnTo>
                    <a:pt x="75449" y="93698"/>
                  </a:lnTo>
                  <a:lnTo>
                    <a:pt x="68982" y="83835"/>
                  </a:lnTo>
                  <a:lnTo>
                    <a:pt x="68982" y="83835"/>
                  </a:lnTo>
                  <a:lnTo>
                    <a:pt x="63233" y="74520"/>
                  </a:lnTo>
                  <a:lnTo>
                    <a:pt x="50299" y="64657"/>
                  </a:lnTo>
                  <a:lnTo>
                    <a:pt x="25149" y="47671"/>
                  </a:lnTo>
                  <a:lnTo>
                    <a:pt x="25149" y="47671"/>
                  </a:lnTo>
                  <a:lnTo>
                    <a:pt x="5748" y="36164"/>
                  </a:lnTo>
                  <a:lnTo>
                    <a:pt x="0" y="31232"/>
                  </a:lnTo>
                  <a:lnTo>
                    <a:pt x="0" y="31232"/>
                  </a:lnTo>
                  <a:close/>
                </a:path>
              </a:pathLst>
            </a:custGeom>
            <a:solidFill>
              <a:srgbClr val="696C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1722669000" y="774959450"/>
              <a:ext cx="361259079" cy="806961639"/>
            </a:xfrm>
            <a:custGeom>
              <a:rect b="b" l="l" r="r" t="t"/>
              <a:pathLst>
                <a:path extrusionOk="0" h="120000" w="120000">
                  <a:moveTo>
                    <a:pt x="45398" y="0"/>
                  </a:moveTo>
                  <a:lnTo>
                    <a:pt x="45398" y="0"/>
                  </a:lnTo>
                  <a:lnTo>
                    <a:pt x="37433" y="5430"/>
                  </a:lnTo>
                  <a:lnTo>
                    <a:pt x="29203" y="11562"/>
                  </a:lnTo>
                  <a:lnTo>
                    <a:pt x="20973" y="19970"/>
                  </a:lnTo>
                  <a:lnTo>
                    <a:pt x="12743" y="30832"/>
                  </a:lnTo>
                  <a:lnTo>
                    <a:pt x="9292" y="36963"/>
                  </a:lnTo>
                  <a:lnTo>
                    <a:pt x="5840" y="43795"/>
                  </a:lnTo>
                  <a:lnTo>
                    <a:pt x="3451" y="50802"/>
                  </a:lnTo>
                  <a:lnTo>
                    <a:pt x="1061" y="58510"/>
                  </a:lnTo>
                  <a:lnTo>
                    <a:pt x="0" y="66919"/>
                  </a:lnTo>
                  <a:lnTo>
                    <a:pt x="1061" y="76204"/>
                  </a:lnTo>
                  <a:lnTo>
                    <a:pt x="1061" y="76204"/>
                  </a:lnTo>
                  <a:lnTo>
                    <a:pt x="3451" y="85489"/>
                  </a:lnTo>
                  <a:lnTo>
                    <a:pt x="6902" y="92321"/>
                  </a:lnTo>
                  <a:lnTo>
                    <a:pt x="11681" y="97751"/>
                  </a:lnTo>
                  <a:lnTo>
                    <a:pt x="17522" y="103182"/>
                  </a:lnTo>
                  <a:lnTo>
                    <a:pt x="29203" y="111591"/>
                  </a:lnTo>
                  <a:lnTo>
                    <a:pt x="33716" y="115445"/>
                  </a:lnTo>
                  <a:lnTo>
                    <a:pt x="38495" y="120000"/>
                  </a:lnTo>
                  <a:lnTo>
                    <a:pt x="120000" y="114569"/>
                  </a:lnTo>
                  <a:lnTo>
                    <a:pt x="120000" y="114569"/>
                  </a:lnTo>
                  <a:lnTo>
                    <a:pt x="117876" y="102306"/>
                  </a:lnTo>
                  <a:lnTo>
                    <a:pt x="114159" y="89167"/>
                  </a:lnTo>
                  <a:lnTo>
                    <a:pt x="107256" y="73051"/>
                  </a:lnTo>
                  <a:lnTo>
                    <a:pt x="97964" y="54656"/>
                  </a:lnTo>
                  <a:lnTo>
                    <a:pt x="92123" y="44671"/>
                  </a:lnTo>
                  <a:lnTo>
                    <a:pt x="85221" y="35386"/>
                  </a:lnTo>
                  <a:lnTo>
                    <a:pt x="76991" y="26102"/>
                  </a:lnTo>
                  <a:lnTo>
                    <a:pt x="67699" y="16992"/>
                  </a:lnTo>
                  <a:lnTo>
                    <a:pt x="57079" y="8408"/>
                  </a:lnTo>
                  <a:lnTo>
                    <a:pt x="45398" y="0"/>
                  </a:lnTo>
                  <a:lnTo>
                    <a:pt x="4539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1143986500" y="1619855900"/>
              <a:ext cx="461608475" cy="289678413"/>
            </a:xfrm>
            <a:custGeom>
              <a:rect b="b" l="l" r="r" t="t"/>
              <a:pathLst>
                <a:path extrusionOk="0" h="120000" w="120000">
                  <a:moveTo>
                    <a:pt x="110896" y="58110"/>
                  </a:moveTo>
                  <a:lnTo>
                    <a:pt x="110896" y="58110"/>
                  </a:lnTo>
                  <a:lnTo>
                    <a:pt x="93724" y="37322"/>
                  </a:lnTo>
                  <a:lnTo>
                    <a:pt x="80068" y="16535"/>
                  </a:lnTo>
                  <a:lnTo>
                    <a:pt x="69103" y="0"/>
                  </a:lnTo>
                  <a:lnTo>
                    <a:pt x="69103" y="0"/>
                  </a:lnTo>
                  <a:lnTo>
                    <a:pt x="65586" y="1889"/>
                  </a:lnTo>
                  <a:lnTo>
                    <a:pt x="61862" y="6141"/>
                  </a:lnTo>
                  <a:lnTo>
                    <a:pt x="57310" y="10393"/>
                  </a:lnTo>
                  <a:lnTo>
                    <a:pt x="57310" y="10393"/>
                  </a:lnTo>
                  <a:lnTo>
                    <a:pt x="50068" y="18425"/>
                  </a:lnTo>
                  <a:lnTo>
                    <a:pt x="40965" y="26929"/>
                  </a:lnTo>
                  <a:lnTo>
                    <a:pt x="28344" y="37322"/>
                  </a:lnTo>
                  <a:lnTo>
                    <a:pt x="28344" y="37322"/>
                  </a:lnTo>
                  <a:lnTo>
                    <a:pt x="17379" y="58110"/>
                  </a:lnTo>
                  <a:lnTo>
                    <a:pt x="7448" y="72283"/>
                  </a:lnTo>
                  <a:lnTo>
                    <a:pt x="0" y="82677"/>
                  </a:lnTo>
                  <a:lnTo>
                    <a:pt x="0" y="82677"/>
                  </a:lnTo>
                  <a:lnTo>
                    <a:pt x="0" y="86929"/>
                  </a:lnTo>
                  <a:lnTo>
                    <a:pt x="1862" y="91181"/>
                  </a:lnTo>
                  <a:lnTo>
                    <a:pt x="3724" y="93070"/>
                  </a:lnTo>
                  <a:lnTo>
                    <a:pt x="5586" y="95433"/>
                  </a:lnTo>
                  <a:lnTo>
                    <a:pt x="7448" y="95433"/>
                  </a:lnTo>
                  <a:lnTo>
                    <a:pt x="10965" y="93070"/>
                  </a:lnTo>
                  <a:lnTo>
                    <a:pt x="10965" y="93070"/>
                  </a:lnTo>
                  <a:lnTo>
                    <a:pt x="10965" y="95433"/>
                  </a:lnTo>
                  <a:lnTo>
                    <a:pt x="12000" y="99212"/>
                  </a:lnTo>
                  <a:lnTo>
                    <a:pt x="13655" y="101574"/>
                  </a:lnTo>
                  <a:lnTo>
                    <a:pt x="15517" y="101574"/>
                  </a:lnTo>
                  <a:lnTo>
                    <a:pt x="18206" y="101574"/>
                  </a:lnTo>
                  <a:lnTo>
                    <a:pt x="22758" y="99212"/>
                  </a:lnTo>
                  <a:lnTo>
                    <a:pt x="22758" y="99212"/>
                  </a:lnTo>
                  <a:lnTo>
                    <a:pt x="24620" y="101574"/>
                  </a:lnTo>
                  <a:lnTo>
                    <a:pt x="27310" y="103464"/>
                  </a:lnTo>
                  <a:lnTo>
                    <a:pt x="31862" y="99212"/>
                  </a:lnTo>
                  <a:lnTo>
                    <a:pt x="31862" y="99212"/>
                  </a:lnTo>
                  <a:lnTo>
                    <a:pt x="37241" y="95433"/>
                  </a:lnTo>
                  <a:lnTo>
                    <a:pt x="41793" y="88818"/>
                  </a:lnTo>
                  <a:lnTo>
                    <a:pt x="45517" y="80787"/>
                  </a:lnTo>
                  <a:lnTo>
                    <a:pt x="45517" y="80787"/>
                  </a:lnTo>
                  <a:lnTo>
                    <a:pt x="61034" y="72283"/>
                  </a:lnTo>
                  <a:lnTo>
                    <a:pt x="61034" y="72283"/>
                  </a:lnTo>
                  <a:lnTo>
                    <a:pt x="66413" y="78425"/>
                  </a:lnTo>
                  <a:lnTo>
                    <a:pt x="75517" y="85039"/>
                  </a:lnTo>
                  <a:lnTo>
                    <a:pt x="75517" y="85039"/>
                  </a:lnTo>
                  <a:lnTo>
                    <a:pt x="80068" y="93070"/>
                  </a:lnTo>
                  <a:lnTo>
                    <a:pt x="89172" y="103464"/>
                  </a:lnTo>
                  <a:lnTo>
                    <a:pt x="89172" y="103464"/>
                  </a:lnTo>
                  <a:lnTo>
                    <a:pt x="99931" y="116220"/>
                  </a:lnTo>
                  <a:lnTo>
                    <a:pt x="106344" y="120000"/>
                  </a:lnTo>
                  <a:lnTo>
                    <a:pt x="113586" y="120000"/>
                  </a:lnTo>
                  <a:lnTo>
                    <a:pt x="113586" y="120000"/>
                  </a:lnTo>
                  <a:lnTo>
                    <a:pt x="117310" y="118110"/>
                  </a:lnTo>
                  <a:lnTo>
                    <a:pt x="119172" y="113858"/>
                  </a:lnTo>
                  <a:lnTo>
                    <a:pt x="120000" y="105826"/>
                  </a:lnTo>
                  <a:lnTo>
                    <a:pt x="120000" y="95433"/>
                  </a:lnTo>
                  <a:lnTo>
                    <a:pt x="119172" y="85039"/>
                  </a:lnTo>
                  <a:lnTo>
                    <a:pt x="117310" y="74645"/>
                  </a:lnTo>
                  <a:lnTo>
                    <a:pt x="114620" y="66141"/>
                  </a:lnTo>
                  <a:lnTo>
                    <a:pt x="110896" y="58110"/>
                  </a:lnTo>
                  <a:lnTo>
                    <a:pt x="110896" y="58110"/>
                  </a:lnTo>
                  <a:close/>
                </a:path>
              </a:pathLst>
            </a:custGeom>
            <a:solidFill>
              <a:srgbClr val="696C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1572145300" y="1409493000"/>
              <a:ext cx="531852448" cy="572460068"/>
            </a:xfrm>
            <a:custGeom>
              <a:rect b="b" l="l" r="r" t="t"/>
              <a:pathLst>
                <a:path extrusionOk="0" h="120000" w="120000">
                  <a:moveTo>
                    <a:pt x="112083" y="0"/>
                  </a:moveTo>
                  <a:lnTo>
                    <a:pt x="112083" y="0"/>
                  </a:lnTo>
                  <a:lnTo>
                    <a:pt x="113703" y="9689"/>
                  </a:lnTo>
                  <a:lnTo>
                    <a:pt x="116941" y="33788"/>
                  </a:lnTo>
                  <a:lnTo>
                    <a:pt x="118560" y="49192"/>
                  </a:lnTo>
                  <a:lnTo>
                    <a:pt x="119280" y="66583"/>
                  </a:lnTo>
                  <a:lnTo>
                    <a:pt x="120000" y="82981"/>
                  </a:lnTo>
                  <a:lnTo>
                    <a:pt x="118560" y="98136"/>
                  </a:lnTo>
                  <a:lnTo>
                    <a:pt x="118560" y="98136"/>
                  </a:lnTo>
                  <a:lnTo>
                    <a:pt x="113703" y="102608"/>
                  </a:lnTo>
                  <a:lnTo>
                    <a:pt x="107406" y="105838"/>
                  </a:lnTo>
                  <a:lnTo>
                    <a:pt x="98770" y="111304"/>
                  </a:lnTo>
                  <a:lnTo>
                    <a:pt x="86896" y="115527"/>
                  </a:lnTo>
                  <a:lnTo>
                    <a:pt x="71784" y="119006"/>
                  </a:lnTo>
                  <a:lnTo>
                    <a:pt x="54512" y="120000"/>
                  </a:lnTo>
                  <a:lnTo>
                    <a:pt x="44257" y="120000"/>
                  </a:lnTo>
                  <a:lnTo>
                    <a:pt x="33103" y="119006"/>
                  </a:lnTo>
                  <a:lnTo>
                    <a:pt x="33103" y="119006"/>
                  </a:lnTo>
                  <a:lnTo>
                    <a:pt x="22128" y="117763"/>
                  </a:lnTo>
                  <a:lnTo>
                    <a:pt x="18170" y="115527"/>
                  </a:lnTo>
                  <a:lnTo>
                    <a:pt x="17271" y="114534"/>
                  </a:lnTo>
                  <a:lnTo>
                    <a:pt x="17271" y="114534"/>
                  </a:lnTo>
                  <a:lnTo>
                    <a:pt x="17271" y="113540"/>
                  </a:lnTo>
                  <a:lnTo>
                    <a:pt x="3058" y="115527"/>
                  </a:lnTo>
                  <a:lnTo>
                    <a:pt x="3058" y="115527"/>
                  </a:lnTo>
                  <a:lnTo>
                    <a:pt x="3958" y="111304"/>
                  </a:lnTo>
                  <a:lnTo>
                    <a:pt x="5577" y="101366"/>
                  </a:lnTo>
                  <a:lnTo>
                    <a:pt x="5577" y="94906"/>
                  </a:lnTo>
                  <a:lnTo>
                    <a:pt x="4677" y="87204"/>
                  </a:lnTo>
                  <a:lnTo>
                    <a:pt x="3058" y="79751"/>
                  </a:lnTo>
                  <a:lnTo>
                    <a:pt x="0" y="70807"/>
                  </a:lnTo>
                  <a:lnTo>
                    <a:pt x="13313" y="70807"/>
                  </a:lnTo>
                  <a:lnTo>
                    <a:pt x="13313" y="70807"/>
                  </a:lnTo>
                  <a:lnTo>
                    <a:pt x="14932" y="66583"/>
                  </a:lnTo>
                  <a:lnTo>
                    <a:pt x="16551" y="63354"/>
                  </a:lnTo>
                  <a:lnTo>
                    <a:pt x="19790" y="58881"/>
                  </a:lnTo>
                  <a:lnTo>
                    <a:pt x="19790" y="58881"/>
                  </a:lnTo>
                  <a:lnTo>
                    <a:pt x="21229" y="56645"/>
                  </a:lnTo>
                  <a:lnTo>
                    <a:pt x="24467" y="55652"/>
                  </a:lnTo>
                  <a:lnTo>
                    <a:pt x="31484" y="54409"/>
                  </a:lnTo>
                  <a:lnTo>
                    <a:pt x="39400" y="52422"/>
                  </a:lnTo>
                  <a:lnTo>
                    <a:pt x="43358" y="50186"/>
                  </a:lnTo>
                  <a:lnTo>
                    <a:pt x="46596" y="47950"/>
                  </a:lnTo>
                  <a:lnTo>
                    <a:pt x="46596" y="47950"/>
                  </a:lnTo>
                  <a:lnTo>
                    <a:pt x="48935" y="43726"/>
                  </a:lnTo>
                  <a:lnTo>
                    <a:pt x="52173" y="39254"/>
                  </a:lnTo>
                  <a:lnTo>
                    <a:pt x="56131" y="27329"/>
                  </a:lnTo>
                  <a:lnTo>
                    <a:pt x="60809" y="11925"/>
                  </a:lnTo>
                  <a:lnTo>
                    <a:pt x="11208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1337996100" y="581839700"/>
              <a:ext cx="214079338" cy="506938522"/>
            </a:xfrm>
            <a:custGeom>
              <a:rect b="b" l="l" r="r" t="t"/>
              <a:pathLst>
                <a:path extrusionOk="0" h="120000" w="120000">
                  <a:moveTo>
                    <a:pt x="80597" y="0"/>
                  </a:moveTo>
                  <a:lnTo>
                    <a:pt x="80597" y="0"/>
                  </a:lnTo>
                  <a:lnTo>
                    <a:pt x="80597" y="2482"/>
                  </a:lnTo>
                  <a:lnTo>
                    <a:pt x="84626" y="9655"/>
                  </a:lnTo>
                  <a:lnTo>
                    <a:pt x="84626" y="19310"/>
                  </a:lnTo>
                  <a:lnTo>
                    <a:pt x="84626" y="32827"/>
                  </a:lnTo>
                  <a:lnTo>
                    <a:pt x="80597" y="40000"/>
                  </a:lnTo>
                  <a:lnTo>
                    <a:pt x="77014" y="48551"/>
                  </a:lnTo>
                  <a:lnTo>
                    <a:pt x="70746" y="58206"/>
                  </a:lnTo>
                  <a:lnTo>
                    <a:pt x="63134" y="66758"/>
                  </a:lnTo>
                  <a:lnTo>
                    <a:pt x="51492" y="76413"/>
                  </a:lnTo>
                  <a:lnTo>
                    <a:pt x="37611" y="87172"/>
                  </a:lnTo>
                  <a:lnTo>
                    <a:pt x="19701" y="98206"/>
                  </a:lnTo>
                  <a:lnTo>
                    <a:pt x="0" y="108965"/>
                  </a:lnTo>
                  <a:lnTo>
                    <a:pt x="2238" y="110344"/>
                  </a:lnTo>
                  <a:lnTo>
                    <a:pt x="4029" y="111448"/>
                  </a:lnTo>
                  <a:lnTo>
                    <a:pt x="9850" y="110344"/>
                  </a:lnTo>
                  <a:lnTo>
                    <a:pt x="29552" y="101793"/>
                  </a:lnTo>
                  <a:lnTo>
                    <a:pt x="41641" y="96827"/>
                  </a:lnTo>
                  <a:lnTo>
                    <a:pt x="68955" y="106758"/>
                  </a:lnTo>
                  <a:lnTo>
                    <a:pt x="86865" y="115034"/>
                  </a:lnTo>
                  <a:lnTo>
                    <a:pt x="96716" y="120000"/>
                  </a:lnTo>
                  <a:lnTo>
                    <a:pt x="100298" y="118620"/>
                  </a:lnTo>
                  <a:lnTo>
                    <a:pt x="104328" y="112827"/>
                  </a:lnTo>
                  <a:lnTo>
                    <a:pt x="110149" y="101793"/>
                  </a:lnTo>
                  <a:lnTo>
                    <a:pt x="115970" y="87172"/>
                  </a:lnTo>
                  <a:lnTo>
                    <a:pt x="120000" y="70344"/>
                  </a:lnTo>
                  <a:lnTo>
                    <a:pt x="120000" y="50758"/>
                  </a:lnTo>
                  <a:lnTo>
                    <a:pt x="120000" y="41103"/>
                  </a:lnTo>
                  <a:lnTo>
                    <a:pt x="115970" y="31448"/>
                  </a:lnTo>
                  <a:lnTo>
                    <a:pt x="112388" y="20689"/>
                  </a:lnTo>
                  <a:lnTo>
                    <a:pt x="108358" y="9655"/>
                  </a:lnTo>
                  <a:lnTo>
                    <a:pt x="96716" y="3586"/>
                  </a:lnTo>
                  <a:lnTo>
                    <a:pt x="86865" y="1103"/>
                  </a:lnTo>
                  <a:lnTo>
                    <a:pt x="82835" y="0"/>
                  </a:lnTo>
                  <a:lnTo>
                    <a:pt x="80597" y="0"/>
                  </a:lnTo>
                  <a:close/>
                </a:path>
              </a:pathLst>
            </a:custGeom>
            <a:solidFill>
              <a:srgbClr val="E9E5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1465105600" y="1278447800"/>
              <a:ext cx="214079338" cy="41037904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9850" y="3112"/>
                  </a:lnTo>
                  <a:lnTo>
                    <a:pt x="33582" y="7608"/>
                  </a:lnTo>
                  <a:lnTo>
                    <a:pt x="49253" y="10720"/>
                  </a:lnTo>
                  <a:lnTo>
                    <a:pt x="64925" y="12103"/>
                  </a:lnTo>
                  <a:lnTo>
                    <a:pt x="82835" y="12103"/>
                  </a:lnTo>
                  <a:lnTo>
                    <a:pt x="100298" y="10720"/>
                  </a:lnTo>
                  <a:lnTo>
                    <a:pt x="120000" y="91296"/>
                  </a:lnTo>
                  <a:lnTo>
                    <a:pt x="81044" y="120000"/>
                  </a:lnTo>
                  <a:lnTo>
                    <a:pt x="17910" y="91296"/>
                  </a:lnTo>
                  <a:lnTo>
                    <a:pt x="17910" y="91296"/>
                  </a:lnTo>
                  <a:lnTo>
                    <a:pt x="13880" y="80576"/>
                  </a:lnTo>
                  <a:lnTo>
                    <a:pt x="6268" y="57752"/>
                  </a:lnTo>
                  <a:lnTo>
                    <a:pt x="0" y="27319"/>
                  </a:lnTo>
                  <a:lnTo>
                    <a:pt x="0" y="1383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1317926400" y="1143955800"/>
              <a:ext cx="30103909" cy="41382628"/>
            </a:xfrm>
            <a:custGeom>
              <a:rect b="b" l="l" r="r" t="t"/>
              <a:pathLst>
                <a:path extrusionOk="0" h="120000" w="120000">
                  <a:moveTo>
                    <a:pt x="120000" y="67692"/>
                  </a:moveTo>
                  <a:lnTo>
                    <a:pt x="120000" y="67692"/>
                  </a:lnTo>
                  <a:lnTo>
                    <a:pt x="104516" y="107692"/>
                  </a:lnTo>
                  <a:lnTo>
                    <a:pt x="85161" y="120000"/>
                  </a:lnTo>
                  <a:lnTo>
                    <a:pt x="54193" y="120000"/>
                  </a:lnTo>
                  <a:lnTo>
                    <a:pt x="34838" y="120000"/>
                  </a:lnTo>
                  <a:lnTo>
                    <a:pt x="19354" y="107692"/>
                  </a:lnTo>
                  <a:lnTo>
                    <a:pt x="0" y="67692"/>
                  </a:lnTo>
                  <a:lnTo>
                    <a:pt x="19354" y="27692"/>
                  </a:lnTo>
                  <a:lnTo>
                    <a:pt x="34838" y="12307"/>
                  </a:lnTo>
                  <a:lnTo>
                    <a:pt x="54193" y="0"/>
                  </a:lnTo>
                  <a:lnTo>
                    <a:pt x="85161" y="12307"/>
                  </a:lnTo>
                  <a:lnTo>
                    <a:pt x="104516" y="27692"/>
                  </a:lnTo>
                  <a:lnTo>
                    <a:pt x="120000" y="676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1358065900" y="1354316100"/>
              <a:ext cx="16723888" cy="41382628"/>
            </a:xfrm>
            <a:custGeom>
              <a:rect b="b" l="l" r="r" t="t"/>
              <a:pathLst>
                <a:path extrusionOk="0" h="120000" w="120000">
                  <a:moveTo>
                    <a:pt x="120000" y="52307"/>
                  </a:moveTo>
                  <a:lnTo>
                    <a:pt x="120000" y="52307"/>
                  </a:lnTo>
                  <a:lnTo>
                    <a:pt x="100645" y="92307"/>
                  </a:lnTo>
                  <a:lnTo>
                    <a:pt x="85161" y="107692"/>
                  </a:lnTo>
                  <a:lnTo>
                    <a:pt x="65806" y="120000"/>
                  </a:lnTo>
                  <a:lnTo>
                    <a:pt x="34838" y="107692"/>
                  </a:lnTo>
                  <a:lnTo>
                    <a:pt x="15483" y="92307"/>
                  </a:lnTo>
                  <a:lnTo>
                    <a:pt x="0" y="52307"/>
                  </a:lnTo>
                  <a:lnTo>
                    <a:pt x="15483" y="12307"/>
                  </a:lnTo>
                  <a:lnTo>
                    <a:pt x="34838" y="0"/>
                  </a:lnTo>
                  <a:lnTo>
                    <a:pt x="65806" y="0"/>
                  </a:lnTo>
                  <a:lnTo>
                    <a:pt x="85161" y="0"/>
                  </a:lnTo>
                  <a:lnTo>
                    <a:pt x="100645" y="12307"/>
                  </a:lnTo>
                  <a:lnTo>
                    <a:pt x="120000" y="5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1384826000" y="1512949900"/>
              <a:ext cx="20069780" cy="41382628"/>
            </a:xfrm>
            <a:custGeom>
              <a:rect b="b" l="l" r="r" t="t"/>
              <a:pathLst>
                <a:path extrusionOk="0" h="120000" w="120000">
                  <a:moveTo>
                    <a:pt x="120000" y="61714"/>
                  </a:moveTo>
                  <a:lnTo>
                    <a:pt x="120000" y="61714"/>
                  </a:lnTo>
                  <a:lnTo>
                    <a:pt x="97777" y="106285"/>
                  </a:lnTo>
                  <a:lnTo>
                    <a:pt x="80000" y="120000"/>
                  </a:lnTo>
                  <a:lnTo>
                    <a:pt x="62222" y="120000"/>
                  </a:lnTo>
                  <a:lnTo>
                    <a:pt x="40000" y="120000"/>
                  </a:lnTo>
                  <a:lnTo>
                    <a:pt x="22222" y="106285"/>
                  </a:lnTo>
                  <a:lnTo>
                    <a:pt x="0" y="61714"/>
                  </a:lnTo>
                  <a:lnTo>
                    <a:pt x="22222" y="13714"/>
                  </a:lnTo>
                  <a:lnTo>
                    <a:pt x="40000" y="0"/>
                  </a:lnTo>
                  <a:lnTo>
                    <a:pt x="62222" y="0"/>
                  </a:lnTo>
                  <a:lnTo>
                    <a:pt x="80000" y="0"/>
                  </a:lnTo>
                  <a:lnTo>
                    <a:pt x="97777" y="13714"/>
                  </a:lnTo>
                  <a:lnTo>
                    <a:pt x="120000" y="617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655618000" y="1950917400"/>
              <a:ext cx="792761627" cy="93109989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lnTo>
                    <a:pt x="118413" y="99200"/>
                  </a:lnTo>
                  <a:lnTo>
                    <a:pt x="119023" y="92800"/>
                  </a:lnTo>
                  <a:lnTo>
                    <a:pt x="120000" y="78400"/>
                  </a:lnTo>
                  <a:lnTo>
                    <a:pt x="120000" y="64000"/>
                  </a:lnTo>
                  <a:lnTo>
                    <a:pt x="120000" y="49600"/>
                  </a:lnTo>
                  <a:lnTo>
                    <a:pt x="119511" y="28800"/>
                  </a:lnTo>
                  <a:lnTo>
                    <a:pt x="118413" y="0"/>
                  </a:lnTo>
                  <a:lnTo>
                    <a:pt x="2075" y="8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A19B9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08438250" y="1771592000"/>
              <a:ext cx="167249519" cy="272434731"/>
            </a:xfrm>
            <a:custGeom>
              <a:rect b="b" l="l" r="r" t="t"/>
              <a:pathLst>
                <a:path extrusionOk="0" h="120000" w="120000">
                  <a:moveTo>
                    <a:pt x="117101" y="108669"/>
                  </a:moveTo>
                  <a:lnTo>
                    <a:pt x="117101" y="108669"/>
                  </a:lnTo>
                  <a:lnTo>
                    <a:pt x="112463" y="117939"/>
                  </a:lnTo>
                  <a:lnTo>
                    <a:pt x="109565" y="120000"/>
                  </a:lnTo>
                  <a:lnTo>
                    <a:pt x="107246" y="120000"/>
                  </a:lnTo>
                  <a:lnTo>
                    <a:pt x="2898" y="29356"/>
                  </a:lnTo>
                  <a:lnTo>
                    <a:pt x="0" y="22660"/>
                  </a:lnTo>
                  <a:lnTo>
                    <a:pt x="2898" y="11330"/>
                  </a:lnTo>
                  <a:lnTo>
                    <a:pt x="8115" y="2575"/>
                  </a:lnTo>
                  <a:lnTo>
                    <a:pt x="10434" y="0"/>
                  </a:lnTo>
                  <a:lnTo>
                    <a:pt x="12753" y="2575"/>
                  </a:lnTo>
                  <a:lnTo>
                    <a:pt x="117101" y="90643"/>
                  </a:lnTo>
                  <a:lnTo>
                    <a:pt x="120000" y="97339"/>
                  </a:lnTo>
                  <a:lnTo>
                    <a:pt x="117101" y="108669"/>
                  </a:lnTo>
                  <a:close/>
                </a:path>
              </a:pathLst>
            </a:custGeom>
            <a:solidFill>
              <a:srgbClr val="D6CFD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15128600" y="1744003400"/>
              <a:ext cx="655618057" cy="237948830"/>
            </a:xfrm>
            <a:custGeom>
              <a:rect b="b" l="l" r="r" t="t"/>
              <a:pathLst>
                <a:path extrusionOk="0" h="120000" w="120000">
                  <a:moveTo>
                    <a:pt x="0" y="15445"/>
                  </a:moveTo>
                  <a:lnTo>
                    <a:pt x="99390" y="0"/>
                  </a:lnTo>
                  <a:lnTo>
                    <a:pt x="120000" y="88514"/>
                  </a:lnTo>
                  <a:lnTo>
                    <a:pt x="28794" y="120000"/>
                  </a:lnTo>
                  <a:lnTo>
                    <a:pt x="0" y="15445"/>
                  </a:lnTo>
                  <a:close/>
                </a:path>
              </a:pathLst>
            </a:custGeom>
            <a:solidFill>
              <a:srgbClr val="E8E4E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729207900" y="992218800"/>
              <a:ext cx="180629539" cy="793167389"/>
            </a:xfrm>
            <a:custGeom>
              <a:rect b="b" l="l" r="r" t="t"/>
              <a:pathLst>
                <a:path extrusionOk="0" h="120000" w="120000">
                  <a:moveTo>
                    <a:pt x="75000" y="0"/>
                  </a:moveTo>
                  <a:lnTo>
                    <a:pt x="75000" y="0"/>
                  </a:lnTo>
                  <a:lnTo>
                    <a:pt x="79821" y="5286"/>
                  </a:lnTo>
                  <a:lnTo>
                    <a:pt x="81964" y="12334"/>
                  </a:lnTo>
                  <a:lnTo>
                    <a:pt x="81964" y="20792"/>
                  </a:lnTo>
                  <a:lnTo>
                    <a:pt x="79821" y="30132"/>
                  </a:lnTo>
                  <a:lnTo>
                    <a:pt x="75000" y="40881"/>
                  </a:lnTo>
                  <a:lnTo>
                    <a:pt x="65892" y="51806"/>
                  </a:lnTo>
                  <a:lnTo>
                    <a:pt x="58392" y="57268"/>
                  </a:lnTo>
                  <a:lnTo>
                    <a:pt x="49285" y="62555"/>
                  </a:lnTo>
                  <a:lnTo>
                    <a:pt x="20892" y="81233"/>
                  </a:lnTo>
                  <a:lnTo>
                    <a:pt x="11785" y="88105"/>
                  </a:lnTo>
                  <a:lnTo>
                    <a:pt x="4285" y="94449"/>
                  </a:lnTo>
                  <a:lnTo>
                    <a:pt x="0" y="100616"/>
                  </a:lnTo>
                  <a:lnTo>
                    <a:pt x="0" y="106784"/>
                  </a:lnTo>
                  <a:lnTo>
                    <a:pt x="0" y="112951"/>
                  </a:lnTo>
                  <a:lnTo>
                    <a:pt x="2142" y="120000"/>
                  </a:lnTo>
                  <a:lnTo>
                    <a:pt x="115178" y="118414"/>
                  </a:lnTo>
                  <a:lnTo>
                    <a:pt x="117321" y="105198"/>
                  </a:lnTo>
                  <a:lnTo>
                    <a:pt x="119999" y="89691"/>
                  </a:lnTo>
                  <a:lnTo>
                    <a:pt x="119999" y="71894"/>
                  </a:lnTo>
                  <a:lnTo>
                    <a:pt x="115178" y="52511"/>
                  </a:lnTo>
                  <a:lnTo>
                    <a:pt x="108214" y="32422"/>
                  </a:lnTo>
                  <a:lnTo>
                    <a:pt x="103392" y="23083"/>
                  </a:lnTo>
                  <a:lnTo>
                    <a:pt x="96428" y="14625"/>
                  </a:lnTo>
                  <a:lnTo>
                    <a:pt x="86785" y="6872"/>
                  </a:lnTo>
                  <a:lnTo>
                    <a:pt x="75000" y="0"/>
                  </a:lnTo>
                  <a:close/>
                </a:path>
              </a:pathLst>
            </a:custGeom>
            <a:solidFill>
              <a:srgbClr val="2D2D2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618822350" y="309405100"/>
              <a:ext cx="224115509" cy="444862701"/>
            </a:xfrm>
            <a:custGeom>
              <a:rect b="b" l="l" r="r" t="t"/>
              <a:pathLst>
                <a:path extrusionOk="0" h="120000" w="120000">
                  <a:moveTo>
                    <a:pt x="101209" y="21989"/>
                  </a:moveTo>
                  <a:lnTo>
                    <a:pt x="101209" y="21989"/>
                  </a:lnTo>
                  <a:lnTo>
                    <a:pt x="102918" y="24816"/>
                  </a:lnTo>
                  <a:lnTo>
                    <a:pt x="104626" y="34554"/>
                  </a:lnTo>
                  <a:lnTo>
                    <a:pt x="104626" y="49633"/>
                  </a:lnTo>
                  <a:lnTo>
                    <a:pt x="102918" y="58115"/>
                  </a:lnTo>
                  <a:lnTo>
                    <a:pt x="101209" y="67539"/>
                  </a:lnTo>
                  <a:lnTo>
                    <a:pt x="101209" y="67539"/>
                  </a:lnTo>
                  <a:lnTo>
                    <a:pt x="97366" y="76020"/>
                  </a:lnTo>
                  <a:lnTo>
                    <a:pt x="97366" y="84188"/>
                  </a:lnTo>
                  <a:lnTo>
                    <a:pt x="97366" y="89842"/>
                  </a:lnTo>
                  <a:lnTo>
                    <a:pt x="99074" y="95183"/>
                  </a:lnTo>
                  <a:lnTo>
                    <a:pt x="102918" y="98010"/>
                  </a:lnTo>
                  <a:lnTo>
                    <a:pt x="108469" y="100837"/>
                  </a:lnTo>
                  <a:lnTo>
                    <a:pt x="114021" y="102094"/>
                  </a:lnTo>
                  <a:lnTo>
                    <a:pt x="120000" y="102094"/>
                  </a:lnTo>
                  <a:lnTo>
                    <a:pt x="120000" y="102094"/>
                  </a:lnTo>
                  <a:lnTo>
                    <a:pt x="116156" y="102094"/>
                  </a:lnTo>
                  <a:lnTo>
                    <a:pt x="108469" y="103664"/>
                  </a:lnTo>
                  <a:lnTo>
                    <a:pt x="102918" y="102094"/>
                  </a:lnTo>
                  <a:lnTo>
                    <a:pt x="99074" y="100837"/>
                  </a:lnTo>
                  <a:lnTo>
                    <a:pt x="93523" y="98010"/>
                  </a:lnTo>
                  <a:lnTo>
                    <a:pt x="89679" y="92356"/>
                  </a:lnTo>
                  <a:lnTo>
                    <a:pt x="89679" y="92356"/>
                  </a:lnTo>
                  <a:lnTo>
                    <a:pt x="87971" y="96753"/>
                  </a:lnTo>
                  <a:lnTo>
                    <a:pt x="87971" y="103664"/>
                  </a:lnTo>
                  <a:lnTo>
                    <a:pt x="89679" y="109005"/>
                  </a:lnTo>
                  <a:lnTo>
                    <a:pt x="93523" y="113089"/>
                  </a:lnTo>
                  <a:lnTo>
                    <a:pt x="99074" y="115916"/>
                  </a:lnTo>
                  <a:lnTo>
                    <a:pt x="108469" y="118743"/>
                  </a:lnTo>
                  <a:lnTo>
                    <a:pt x="108469" y="118743"/>
                  </a:lnTo>
                  <a:lnTo>
                    <a:pt x="99074" y="120000"/>
                  </a:lnTo>
                  <a:lnTo>
                    <a:pt x="87971" y="118743"/>
                  </a:lnTo>
                  <a:lnTo>
                    <a:pt x="74733" y="117486"/>
                  </a:lnTo>
                  <a:lnTo>
                    <a:pt x="59786" y="114659"/>
                  </a:lnTo>
                  <a:lnTo>
                    <a:pt x="44839" y="109005"/>
                  </a:lnTo>
                  <a:lnTo>
                    <a:pt x="29893" y="100837"/>
                  </a:lnTo>
                  <a:lnTo>
                    <a:pt x="22206" y="93926"/>
                  </a:lnTo>
                  <a:lnTo>
                    <a:pt x="14946" y="88272"/>
                  </a:lnTo>
                  <a:lnTo>
                    <a:pt x="14946" y="88272"/>
                  </a:lnTo>
                  <a:lnTo>
                    <a:pt x="8967" y="81361"/>
                  </a:lnTo>
                  <a:lnTo>
                    <a:pt x="5551" y="73193"/>
                  </a:lnTo>
                  <a:lnTo>
                    <a:pt x="1708" y="66282"/>
                  </a:lnTo>
                  <a:lnTo>
                    <a:pt x="0" y="59371"/>
                  </a:lnTo>
                  <a:lnTo>
                    <a:pt x="0" y="45549"/>
                  </a:lnTo>
                  <a:lnTo>
                    <a:pt x="3416" y="33298"/>
                  </a:lnTo>
                  <a:lnTo>
                    <a:pt x="8967" y="21989"/>
                  </a:lnTo>
                  <a:lnTo>
                    <a:pt x="20498" y="12565"/>
                  </a:lnTo>
                  <a:lnTo>
                    <a:pt x="33736" y="5654"/>
                  </a:lnTo>
                  <a:lnTo>
                    <a:pt x="40996" y="4083"/>
                  </a:lnTo>
                  <a:lnTo>
                    <a:pt x="50391" y="1570"/>
                  </a:lnTo>
                  <a:lnTo>
                    <a:pt x="50391" y="1570"/>
                  </a:lnTo>
                  <a:lnTo>
                    <a:pt x="63629" y="0"/>
                  </a:lnTo>
                  <a:lnTo>
                    <a:pt x="76868" y="0"/>
                  </a:lnTo>
                  <a:lnTo>
                    <a:pt x="86263" y="1570"/>
                  </a:lnTo>
                  <a:lnTo>
                    <a:pt x="91814" y="2827"/>
                  </a:lnTo>
                  <a:lnTo>
                    <a:pt x="97366" y="6910"/>
                  </a:lnTo>
                  <a:lnTo>
                    <a:pt x="99074" y="10994"/>
                  </a:lnTo>
                  <a:lnTo>
                    <a:pt x="101209" y="15078"/>
                  </a:lnTo>
                  <a:lnTo>
                    <a:pt x="101209" y="21989"/>
                  </a:lnTo>
                  <a:lnTo>
                    <a:pt x="101209" y="21989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48" name="Google Shape;648;p4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10629700" y="158909500"/>
              <a:ext cx="398187516" cy="1046153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9" name="Google Shape;649;p42"/>
            <p:cNvSpPr/>
            <p:nvPr/>
          </p:nvSpPr>
          <p:spPr>
            <a:xfrm>
              <a:off x="582028150" y="30071369"/>
              <a:ext cx="297702850" cy="593150986"/>
            </a:xfrm>
            <a:custGeom>
              <a:rect b="b" l="l" r="r" t="t"/>
              <a:pathLst>
                <a:path extrusionOk="0" h="120000" w="120000">
                  <a:moveTo>
                    <a:pt x="27065" y="34730"/>
                  </a:moveTo>
                  <a:lnTo>
                    <a:pt x="27065" y="34730"/>
                  </a:lnTo>
                  <a:lnTo>
                    <a:pt x="30000" y="37844"/>
                  </a:lnTo>
                  <a:lnTo>
                    <a:pt x="35543" y="46467"/>
                  </a:lnTo>
                  <a:lnTo>
                    <a:pt x="45652" y="57964"/>
                  </a:lnTo>
                  <a:lnTo>
                    <a:pt x="51521" y="63233"/>
                  </a:lnTo>
                  <a:lnTo>
                    <a:pt x="60000" y="68502"/>
                  </a:lnTo>
                  <a:lnTo>
                    <a:pt x="60000" y="68502"/>
                  </a:lnTo>
                  <a:lnTo>
                    <a:pt x="77282" y="79041"/>
                  </a:lnTo>
                  <a:lnTo>
                    <a:pt x="84456" y="85269"/>
                  </a:lnTo>
                  <a:lnTo>
                    <a:pt x="91630" y="90538"/>
                  </a:lnTo>
                  <a:lnTo>
                    <a:pt x="97173" y="97964"/>
                  </a:lnTo>
                  <a:lnTo>
                    <a:pt x="100108" y="104191"/>
                  </a:lnTo>
                  <a:lnTo>
                    <a:pt x="98804" y="112574"/>
                  </a:lnTo>
                  <a:lnTo>
                    <a:pt x="95869" y="120000"/>
                  </a:lnTo>
                  <a:lnTo>
                    <a:pt x="95869" y="120000"/>
                  </a:lnTo>
                  <a:lnTo>
                    <a:pt x="98804" y="117844"/>
                  </a:lnTo>
                  <a:lnTo>
                    <a:pt x="103043" y="113772"/>
                  </a:lnTo>
                  <a:lnTo>
                    <a:pt x="104347" y="109461"/>
                  </a:lnTo>
                  <a:lnTo>
                    <a:pt x="104347" y="105389"/>
                  </a:lnTo>
                  <a:lnTo>
                    <a:pt x="103043" y="100119"/>
                  </a:lnTo>
                  <a:lnTo>
                    <a:pt x="100108" y="93652"/>
                  </a:lnTo>
                  <a:lnTo>
                    <a:pt x="100108" y="93652"/>
                  </a:lnTo>
                  <a:lnTo>
                    <a:pt x="94239" y="87425"/>
                  </a:lnTo>
                  <a:lnTo>
                    <a:pt x="88695" y="81197"/>
                  </a:lnTo>
                  <a:lnTo>
                    <a:pt x="75652" y="71616"/>
                  </a:lnTo>
                  <a:lnTo>
                    <a:pt x="65869" y="64191"/>
                  </a:lnTo>
                  <a:lnTo>
                    <a:pt x="61304" y="60119"/>
                  </a:lnTo>
                  <a:lnTo>
                    <a:pt x="57065" y="57005"/>
                  </a:lnTo>
                  <a:lnTo>
                    <a:pt x="57065" y="57005"/>
                  </a:lnTo>
                  <a:lnTo>
                    <a:pt x="70108" y="65389"/>
                  </a:lnTo>
                  <a:lnTo>
                    <a:pt x="81521" y="71616"/>
                  </a:lnTo>
                  <a:lnTo>
                    <a:pt x="91630" y="76886"/>
                  </a:lnTo>
                  <a:lnTo>
                    <a:pt x="91630" y="76886"/>
                  </a:lnTo>
                  <a:lnTo>
                    <a:pt x="95869" y="79041"/>
                  </a:lnTo>
                  <a:lnTo>
                    <a:pt x="100108" y="82155"/>
                  </a:lnTo>
                  <a:lnTo>
                    <a:pt x="107282" y="90538"/>
                  </a:lnTo>
                  <a:lnTo>
                    <a:pt x="110217" y="94850"/>
                  </a:lnTo>
                  <a:lnTo>
                    <a:pt x="111521" y="98922"/>
                  </a:lnTo>
                  <a:lnTo>
                    <a:pt x="111521" y="103233"/>
                  </a:lnTo>
                  <a:lnTo>
                    <a:pt x="110217" y="107305"/>
                  </a:lnTo>
                  <a:lnTo>
                    <a:pt x="110217" y="107305"/>
                  </a:lnTo>
                  <a:lnTo>
                    <a:pt x="113152" y="104191"/>
                  </a:lnTo>
                  <a:lnTo>
                    <a:pt x="117391" y="94850"/>
                  </a:lnTo>
                  <a:lnTo>
                    <a:pt x="118695" y="87425"/>
                  </a:lnTo>
                  <a:lnTo>
                    <a:pt x="120000" y="80000"/>
                  </a:lnTo>
                  <a:lnTo>
                    <a:pt x="118695" y="71616"/>
                  </a:lnTo>
                  <a:lnTo>
                    <a:pt x="115760" y="61077"/>
                  </a:lnTo>
                  <a:lnTo>
                    <a:pt x="115760" y="61077"/>
                  </a:lnTo>
                  <a:lnTo>
                    <a:pt x="108586" y="48383"/>
                  </a:lnTo>
                  <a:lnTo>
                    <a:pt x="100108" y="36886"/>
                  </a:lnTo>
                  <a:lnTo>
                    <a:pt x="90000" y="25389"/>
                  </a:lnTo>
                  <a:lnTo>
                    <a:pt x="77282" y="15808"/>
                  </a:lnTo>
                  <a:lnTo>
                    <a:pt x="70108" y="11736"/>
                  </a:lnTo>
                  <a:lnTo>
                    <a:pt x="61304" y="8383"/>
                  </a:lnTo>
                  <a:lnTo>
                    <a:pt x="52826" y="5269"/>
                  </a:lnTo>
                  <a:lnTo>
                    <a:pt x="44347" y="2155"/>
                  </a:lnTo>
                  <a:lnTo>
                    <a:pt x="34239" y="1197"/>
                  </a:lnTo>
                  <a:lnTo>
                    <a:pt x="22826" y="0"/>
                  </a:lnTo>
                  <a:lnTo>
                    <a:pt x="1141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08" y="3353"/>
                  </a:lnTo>
                  <a:lnTo>
                    <a:pt x="11413" y="9580"/>
                  </a:lnTo>
                  <a:lnTo>
                    <a:pt x="15652" y="14850"/>
                  </a:lnTo>
                  <a:lnTo>
                    <a:pt x="21195" y="20119"/>
                  </a:lnTo>
                  <a:lnTo>
                    <a:pt x="24130" y="27544"/>
                  </a:lnTo>
                  <a:lnTo>
                    <a:pt x="27065" y="34730"/>
                  </a:lnTo>
                  <a:lnTo>
                    <a:pt x="27065" y="34730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485022700" y="78351400"/>
              <a:ext cx="163905659" cy="544871658"/>
            </a:xfrm>
            <a:custGeom>
              <a:rect b="b" l="l" r="r" t="t"/>
              <a:pathLst>
                <a:path extrusionOk="0" h="120000" w="120000">
                  <a:moveTo>
                    <a:pt x="116969" y="12866"/>
                  </a:moveTo>
                  <a:lnTo>
                    <a:pt x="116969" y="12866"/>
                  </a:lnTo>
                  <a:lnTo>
                    <a:pt x="119999" y="17330"/>
                  </a:lnTo>
                  <a:lnTo>
                    <a:pt x="116969" y="28884"/>
                  </a:lnTo>
                  <a:lnTo>
                    <a:pt x="111515" y="35711"/>
                  </a:lnTo>
                  <a:lnTo>
                    <a:pt x="103636" y="43851"/>
                  </a:lnTo>
                  <a:lnTo>
                    <a:pt x="93333" y="51991"/>
                  </a:lnTo>
                  <a:lnTo>
                    <a:pt x="76969" y="60131"/>
                  </a:lnTo>
                  <a:lnTo>
                    <a:pt x="76969" y="60131"/>
                  </a:lnTo>
                  <a:lnTo>
                    <a:pt x="42424" y="73785"/>
                  </a:lnTo>
                  <a:lnTo>
                    <a:pt x="29090" y="81925"/>
                  </a:lnTo>
                  <a:lnTo>
                    <a:pt x="18787" y="89015"/>
                  </a:lnTo>
                  <a:lnTo>
                    <a:pt x="10909" y="96892"/>
                  </a:lnTo>
                  <a:lnTo>
                    <a:pt x="7878" y="105032"/>
                  </a:lnTo>
                  <a:lnTo>
                    <a:pt x="10909" y="111859"/>
                  </a:lnTo>
                  <a:lnTo>
                    <a:pt x="18787" y="120000"/>
                  </a:lnTo>
                  <a:lnTo>
                    <a:pt x="18787" y="120000"/>
                  </a:lnTo>
                  <a:lnTo>
                    <a:pt x="13333" y="118949"/>
                  </a:lnTo>
                  <a:lnTo>
                    <a:pt x="10909" y="116586"/>
                  </a:lnTo>
                  <a:lnTo>
                    <a:pt x="5454" y="113172"/>
                  </a:lnTo>
                  <a:lnTo>
                    <a:pt x="0" y="108446"/>
                  </a:lnTo>
                  <a:lnTo>
                    <a:pt x="0" y="101619"/>
                  </a:lnTo>
                  <a:lnTo>
                    <a:pt x="0" y="92428"/>
                  </a:lnTo>
                  <a:lnTo>
                    <a:pt x="5454" y="80875"/>
                  </a:lnTo>
                  <a:lnTo>
                    <a:pt x="5454" y="80875"/>
                  </a:lnTo>
                  <a:lnTo>
                    <a:pt x="15757" y="66958"/>
                  </a:lnTo>
                  <a:lnTo>
                    <a:pt x="26666" y="54354"/>
                  </a:lnTo>
                  <a:lnTo>
                    <a:pt x="53333" y="28884"/>
                  </a:lnTo>
                  <a:lnTo>
                    <a:pt x="76969" y="9190"/>
                  </a:lnTo>
                  <a:lnTo>
                    <a:pt x="85454" y="3413"/>
                  </a:lnTo>
                  <a:lnTo>
                    <a:pt x="93333" y="0"/>
                  </a:lnTo>
                  <a:lnTo>
                    <a:pt x="93333" y="0"/>
                  </a:lnTo>
                  <a:lnTo>
                    <a:pt x="95757" y="0"/>
                  </a:lnTo>
                  <a:lnTo>
                    <a:pt x="101212" y="1312"/>
                  </a:lnTo>
                  <a:lnTo>
                    <a:pt x="109090" y="5776"/>
                  </a:lnTo>
                  <a:lnTo>
                    <a:pt x="116969" y="12866"/>
                  </a:lnTo>
                  <a:lnTo>
                    <a:pt x="116969" y="12866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291013050" y="30071369"/>
              <a:ext cx="341188797" cy="758682312"/>
            </a:xfrm>
            <a:custGeom>
              <a:rect b="b" l="l" r="r" t="t"/>
              <a:pathLst>
                <a:path extrusionOk="0" h="120000" w="120000">
                  <a:moveTo>
                    <a:pt x="113744" y="2616"/>
                  </a:moveTo>
                  <a:lnTo>
                    <a:pt x="113744" y="2616"/>
                  </a:lnTo>
                  <a:lnTo>
                    <a:pt x="110047" y="1682"/>
                  </a:lnTo>
                  <a:lnTo>
                    <a:pt x="106350" y="934"/>
                  </a:lnTo>
                  <a:lnTo>
                    <a:pt x="101232" y="0"/>
                  </a:lnTo>
                  <a:lnTo>
                    <a:pt x="93838" y="934"/>
                  </a:lnTo>
                  <a:lnTo>
                    <a:pt x="86445" y="2616"/>
                  </a:lnTo>
                  <a:lnTo>
                    <a:pt x="76208" y="6542"/>
                  </a:lnTo>
                  <a:lnTo>
                    <a:pt x="65118" y="11588"/>
                  </a:lnTo>
                  <a:lnTo>
                    <a:pt x="65118" y="11588"/>
                  </a:lnTo>
                  <a:lnTo>
                    <a:pt x="57440" y="16448"/>
                  </a:lnTo>
                  <a:lnTo>
                    <a:pt x="50047" y="21495"/>
                  </a:lnTo>
                  <a:lnTo>
                    <a:pt x="45213" y="26355"/>
                  </a:lnTo>
                  <a:lnTo>
                    <a:pt x="41232" y="30467"/>
                  </a:lnTo>
                  <a:lnTo>
                    <a:pt x="38957" y="35327"/>
                  </a:lnTo>
                  <a:lnTo>
                    <a:pt x="36398" y="39439"/>
                  </a:lnTo>
                  <a:lnTo>
                    <a:pt x="33838" y="48598"/>
                  </a:lnTo>
                  <a:lnTo>
                    <a:pt x="32701" y="55887"/>
                  </a:lnTo>
                  <a:lnTo>
                    <a:pt x="32701" y="63364"/>
                  </a:lnTo>
                  <a:lnTo>
                    <a:pt x="32701" y="68971"/>
                  </a:lnTo>
                  <a:lnTo>
                    <a:pt x="30142" y="74018"/>
                  </a:lnTo>
                  <a:lnTo>
                    <a:pt x="30142" y="74018"/>
                  </a:lnTo>
                  <a:lnTo>
                    <a:pt x="26445" y="78130"/>
                  </a:lnTo>
                  <a:lnTo>
                    <a:pt x="22748" y="80560"/>
                  </a:lnTo>
                  <a:lnTo>
                    <a:pt x="17630" y="81308"/>
                  </a:lnTo>
                  <a:lnTo>
                    <a:pt x="12511" y="82242"/>
                  </a:lnTo>
                  <a:lnTo>
                    <a:pt x="3981" y="82242"/>
                  </a:lnTo>
                  <a:lnTo>
                    <a:pt x="0" y="82242"/>
                  </a:lnTo>
                  <a:lnTo>
                    <a:pt x="0" y="82242"/>
                  </a:lnTo>
                  <a:lnTo>
                    <a:pt x="1421" y="82990"/>
                  </a:lnTo>
                  <a:lnTo>
                    <a:pt x="7677" y="86355"/>
                  </a:lnTo>
                  <a:lnTo>
                    <a:pt x="12511" y="87102"/>
                  </a:lnTo>
                  <a:lnTo>
                    <a:pt x="17630" y="87102"/>
                  </a:lnTo>
                  <a:lnTo>
                    <a:pt x="23886" y="87102"/>
                  </a:lnTo>
                  <a:lnTo>
                    <a:pt x="31279" y="85420"/>
                  </a:lnTo>
                  <a:lnTo>
                    <a:pt x="31279" y="85420"/>
                  </a:lnTo>
                  <a:lnTo>
                    <a:pt x="30142" y="87102"/>
                  </a:lnTo>
                  <a:lnTo>
                    <a:pt x="23886" y="89532"/>
                  </a:lnTo>
                  <a:lnTo>
                    <a:pt x="20189" y="90467"/>
                  </a:lnTo>
                  <a:lnTo>
                    <a:pt x="15071" y="91214"/>
                  </a:lnTo>
                  <a:lnTo>
                    <a:pt x="10236" y="91962"/>
                  </a:lnTo>
                  <a:lnTo>
                    <a:pt x="3981" y="91214"/>
                  </a:lnTo>
                  <a:lnTo>
                    <a:pt x="3981" y="91214"/>
                  </a:lnTo>
                  <a:lnTo>
                    <a:pt x="8815" y="92897"/>
                  </a:lnTo>
                  <a:lnTo>
                    <a:pt x="13933" y="94579"/>
                  </a:lnTo>
                  <a:lnTo>
                    <a:pt x="20189" y="95327"/>
                  </a:lnTo>
                  <a:lnTo>
                    <a:pt x="27582" y="96074"/>
                  </a:lnTo>
                  <a:lnTo>
                    <a:pt x="34976" y="95327"/>
                  </a:lnTo>
                  <a:lnTo>
                    <a:pt x="43791" y="92897"/>
                  </a:lnTo>
                  <a:lnTo>
                    <a:pt x="47488" y="90467"/>
                  </a:lnTo>
                  <a:lnTo>
                    <a:pt x="52606" y="87850"/>
                  </a:lnTo>
                  <a:lnTo>
                    <a:pt x="52606" y="87850"/>
                  </a:lnTo>
                  <a:lnTo>
                    <a:pt x="51469" y="89532"/>
                  </a:lnTo>
                  <a:lnTo>
                    <a:pt x="46350" y="94579"/>
                  </a:lnTo>
                  <a:lnTo>
                    <a:pt x="42654" y="97009"/>
                  </a:lnTo>
                  <a:lnTo>
                    <a:pt x="36398" y="99439"/>
                  </a:lnTo>
                  <a:lnTo>
                    <a:pt x="30142" y="101121"/>
                  </a:lnTo>
                  <a:lnTo>
                    <a:pt x="21327" y="101869"/>
                  </a:lnTo>
                  <a:lnTo>
                    <a:pt x="21327" y="101869"/>
                  </a:lnTo>
                  <a:lnTo>
                    <a:pt x="23886" y="102616"/>
                  </a:lnTo>
                  <a:lnTo>
                    <a:pt x="31279" y="102616"/>
                  </a:lnTo>
                  <a:lnTo>
                    <a:pt x="36398" y="102616"/>
                  </a:lnTo>
                  <a:lnTo>
                    <a:pt x="42654" y="101869"/>
                  </a:lnTo>
                  <a:lnTo>
                    <a:pt x="48909" y="99439"/>
                  </a:lnTo>
                  <a:lnTo>
                    <a:pt x="55165" y="96074"/>
                  </a:lnTo>
                  <a:lnTo>
                    <a:pt x="55165" y="96074"/>
                  </a:lnTo>
                  <a:lnTo>
                    <a:pt x="55165" y="99439"/>
                  </a:lnTo>
                  <a:lnTo>
                    <a:pt x="57440" y="105981"/>
                  </a:lnTo>
                  <a:lnTo>
                    <a:pt x="60000" y="109345"/>
                  </a:lnTo>
                  <a:lnTo>
                    <a:pt x="63696" y="113457"/>
                  </a:lnTo>
                  <a:lnTo>
                    <a:pt x="68815" y="117570"/>
                  </a:lnTo>
                  <a:lnTo>
                    <a:pt x="76208" y="120000"/>
                  </a:lnTo>
                  <a:lnTo>
                    <a:pt x="76208" y="120000"/>
                  </a:lnTo>
                  <a:lnTo>
                    <a:pt x="73933" y="119065"/>
                  </a:lnTo>
                  <a:lnTo>
                    <a:pt x="69952" y="114953"/>
                  </a:lnTo>
                  <a:lnTo>
                    <a:pt x="67677" y="111775"/>
                  </a:lnTo>
                  <a:lnTo>
                    <a:pt x="65118" y="107663"/>
                  </a:lnTo>
                  <a:lnTo>
                    <a:pt x="63696" y="101869"/>
                  </a:lnTo>
                  <a:lnTo>
                    <a:pt x="62559" y="95327"/>
                  </a:lnTo>
                  <a:lnTo>
                    <a:pt x="62559" y="95327"/>
                  </a:lnTo>
                  <a:lnTo>
                    <a:pt x="63696" y="97009"/>
                  </a:lnTo>
                  <a:lnTo>
                    <a:pt x="65118" y="100186"/>
                  </a:lnTo>
                  <a:lnTo>
                    <a:pt x="69952" y="103551"/>
                  </a:lnTo>
                  <a:lnTo>
                    <a:pt x="73933" y="105233"/>
                  </a:lnTo>
                  <a:lnTo>
                    <a:pt x="78767" y="106728"/>
                  </a:lnTo>
                  <a:lnTo>
                    <a:pt x="78767" y="106728"/>
                  </a:lnTo>
                  <a:lnTo>
                    <a:pt x="76208" y="104299"/>
                  </a:lnTo>
                  <a:lnTo>
                    <a:pt x="72511" y="98504"/>
                  </a:lnTo>
                  <a:lnTo>
                    <a:pt x="71374" y="94579"/>
                  </a:lnTo>
                  <a:lnTo>
                    <a:pt x="69952" y="89532"/>
                  </a:lnTo>
                  <a:lnTo>
                    <a:pt x="69952" y="84672"/>
                  </a:lnTo>
                  <a:lnTo>
                    <a:pt x="69952" y="78878"/>
                  </a:lnTo>
                  <a:lnTo>
                    <a:pt x="69952" y="78878"/>
                  </a:lnTo>
                  <a:lnTo>
                    <a:pt x="72511" y="73084"/>
                  </a:lnTo>
                  <a:lnTo>
                    <a:pt x="76208" y="66542"/>
                  </a:lnTo>
                  <a:lnTo>
                    <a:pt x="85023" y="54205"/>
                  </a:lnTo>
                  <a:lnTo>
                    <a:pt x="96398" y="42803"/>
                  </a:lnTo>
                  <a:lnTo>
                    <a:pt x="104928" y="34579"/>
                  </a:lnTo>
                  <a:lnTo>
                    <a:pt x="104928" y="34579"/>
                  </a:lnTo>
                  <a:lnTo>
                    <a:pt x="112606" y="27102"/>
                  </a:lnTo>
                  <a:lnTo>
                    <a:pt x="116303" y="22990"/>
                  </a:lnTo>
                  <a:lnTo>
                    <a:pt x="118862" y="18130"/>
                  </a:lnTo>
                  <a:lnTo>
                    <a:pt x="120000" y="14018"/>
                  </a:lnTo>
                  <a:lnTo>
                    <a:pt x="120000" y="9158"/>
                  </a:lnTo>
                  <a:lnTo>
                    <a:pt x="117440" y="5794"/>
                  </a:lnTo>
                  <a:lnTo>
                    <a:pt x="113744" y="2616"/>
                  </a:lnTo>
                  <a:lnTo>
                    <a:pt x="113744" y="2616"/>
                  </a:lnTo>
                  <a:close/>
                </a:path>
              </a:pathLst>
            </a:custGeom>
            <a:solidFill>
              <a:srgbClr val="15161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75338450" y="1526744100"/>
              <a:ext cx="210733452" cy="327613770"/>
            </a:xfrm>
            <a:custGeom>
              <a:rect b="b" l="l" r="r" t="t"/>
              <a:pathLst>
                <a:path extrusionOk="0" h="120000" w="120000">
                  <a:moveTo>
                    <a:pt x="6363" y="67659"/>
                  </a:moveTo>
                  <a:lnTo>
                    <a:pt x="6363" y="67659"/>
                  </a:lnTo>
                  <a:lnTo>
                    <a:pt x="26363" y="67659"/>
                  </a:lnTo>
                  <a:lnTo>
                    <a:pt x="40000" y="63829"/>
                  </a:lnTo>
                  <a:lnTo>
                    <a:pt x="45909" y="61702"/>
                  </a:lnTo>
                  <a:lnTo>
                    <a:pt x="50000" y="60000"/>
                  </a:lnTo>
                  <a:lnTo>
                    <a:pt x="50000" y="60000"/>
                  </a:lnTo>
                  <a:lnTo>
                    <a:pt x="58181" y="46808"/>
                  </a:lnTo>
                  <a:lnTo>
                    <a:pt x="68181" y="26382"/>
                  </a:lnTo>
                  <a:lnTo>
                    <a:pt x="78181" y="0"/>
                  </a:lnTo>
                  <a:lnTo>
                    <a:pt x="78181" y="0"/>
                  </a:lnTo>
                  <a:lnTo>
                    <a:pt x="95909" y="5957"/>
                  </a:lnTo>
                  <a:lnTo>
                    <a:pt x="118181" y="15319"/>
                  </a:lnTo>
                  <a:lnTo>
                    <a:pt x="118181" y="15319"/>
                  </a:lnTo>
                  <a:lnTo>
                    <a:pt x="120000" y="18723"/>
                  </a:lnTo>
                  <a:lnTo>
                    <a:pt x="120000" y="24680"/>
                  </a:lnTo>
                  <a:lnTo>
                    <a:pt x="118181" y="37446"/>
                  </a:lnTo>
                  <a:lnTo>
                    <a:pt x="114090" y="56170"/>
                  </a:lnTo>
                  <a:lnTo>
                    <a:pt x="90000" y="63829"/>
                  </a:lnTo>
                  <a:lnTo>
                    <a:pt x="90000" y="63829"/>
                  </a:lnTo>
                  <a:lnTo>
                    <a:pt x="81818" y="77021"/>
                  </a:lnTo>
                  <a:lnTo>
                    <a:pt x="75909" y="88085"/>
                  </a:lnTo>
                  <a:lnTo>
                    <a:pt x="70000" y="99148"/>
                  </a:lnTo>
                  <a:lnTo>
                    <a:pt x="70000" y="99148"/>
                  </a:lnTo>
                  <a:lnTo>
                    <a:pt x="65909" y="106808"/>
                  </a:lnTo>
                  <a:lnTo>
                    <a:pt x="60000" y="110638"/>
                  </a:lnTo>
                  <a:lnTo>
                    <a:pt x="52272" y="110638"/>
                  </a:lnTo>
                  <a:lnTo>
                    <a:pt x="44090" y="108510"/>
                  </a:lnTo>
                  <a:lnTo>
                    <a:pt x="10000" y="120000"/>
                  </a:lnTo>
                  <a:lnTo>
                    <a:pt x="10000" y="120000"/>
                  </a:lnTo>
                  <a:lnTo>
                    <a:pt x="6363" y="116170"/>
                  </a:lnTo>
                  <a:lnTo>
                    <a:pt x="2272" y="108510"/>
                  </a:lnTo>
                  <a:lnTo>
                    <a:pt x="2272" y="101276"/>
                  </a:lnTo>
                  <a:lnTo>
                    <a:pt x="0" y="91914"/>
                  </a:lnTo>
                  <a:lnTo>
                    <a:pt x="2272" y="80425"/>
                  </a:lnTo>
                  <a:lnTo>
                    <a:pt x="6363" y="67659"/>
                  </a:lnTo>
                  <a:lnTo>
                    <a:pt x="6363" y="67659"/>
                  </a:lnTo>
                  <a:close/>
                </a:path>
              </a:pathLst>
            </a:custGeom>
            <a:solidFill>
              <a:srgbClr val="696C6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18472400" y="1688827000"/>
              <a:ext cx="123765587" cy="193118935"/>
            </a:xfrm>
            <a:custGeom>
              <a:rect b="b" l="l" r="r" t="t"/>
              <a:pathLst>
                <a:path extrusionOk="0" h="120000" w="120000">
                  <a:moveTo>
                    <a:pt x="23529" y="0"/>
                  </a:moveTo>
                  <a:lnTo>
                    <a:pt x="23529" y="0"/>
                  </a:lnTo>
                  <a:lnTo>
                    <a:pt x="50980" y="2874"/>
                  </a:lnTo>
                  <a:lnTo>
                    <a:pt x="79215" y="2874"/>
                  </a:lnTo>
                  <a:lnTo>
                    <a:pt x="106666" y="0"/>
                  </a:lnTo>
                  <a:lnTo>
                    <a:pt x="102745" y="9341"/>
                  </a:lnTo>
                  <a:lnTo>
                    <a:pt x="96470" y="34491"/>
                  </a:lnTo>
                  <a:lnTo>
                    <a:pt x="96470" y="50299"/>
                  </a:lnTo>
                  <a:lnTo>
                    <a:pt x="99607" y="69700"/>
                  </a:lnTo>
                  <a:lnTo>
                    <a:pt x="106666" y="88383"/>
                  </a:lnTo>
                  <a:lnTo>
                    <a:pt x="120000" y="107065"/>
                  </a:lnTo>
                  <a:lnTo>
                    <a:pt x="82352" y="110658"/>
                  </a:lnTo>
                  <a:lnTo>
                    <a:pt x="47843" y="113532"/>
                  </a:lnTo>
                  <a:lnTo>
                    <a:pt x="17254" y="120000"/>
                  </a:lnTo>
                  <a:lnTo>
                    <a:pt x="10196" y="110658"/>
                  </a:lnTo>
                  <a:lnTo>
                    <a:pt x="6274" y="97724"/>
                  </a:lnTo>
                  <a:lnTo>
                    <a:pt x="0" y="81916"/>
                  </a:lnTo>
                  <a:lnTo>
                    <a:pt x="0" y="66107"/>
                  </a:lnTo>
                  <a:lnTo>
                    <a:pt x="3137" y="44550"/>
                  </a:lnTo>
                  <a:lnTo>
                    <a:pt x="10196" y="22275"/>
                  </a:lnTo>
                  <a:lnTo>
                    <a:pt x="23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819521700" y="992218800"/>
              <a:ext cx="36795696" cy="41382628"/>
            </a:xfrm>
            <a:custGeom>
              <a:rect b="b" l="l" r="r" t="t"/>
              <a:pathLst>
                <a:path extrusionOk="0" h="120000" w="120000">
                  <a:moveTo>
                    <a:pt x="120000" y="95454"/>
                  </a:moveTo>
                  <a:lnTo>
                    <a:pt x="120000" y="95454"/>
                  </a:lnTo>
                  <a:lnTo>
                    <a:pt x="106363" y="95454"/>
                  </a:lnTo>
                  <a:lnTo>
                    <a:pt x="95454" y="106363"/>
                  </a:lnTo>
                  <a:lnTo>
                    <a:pt x="84545" y="120000"/>
                  </a:lnTo>
                  <a:lnTo>
                    <a:pt x="0" y="35454"/>
                  </a:lnTo>
                  <a:lnTo>
                    <a:pt x="0" y="10909"/>
                  </a:lnTo>
                  <a:lnTo>
                    <a:pt x="10909" y="10909"/>
                  </a:lnTo>
                  <a:lnTo>
                    <a:pt x="24545" y="0"/>
                  </a:lnTo>
                  <a:lnTo>
                    <a:pt x="120000" y="95454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648928300" y="992218800"/>
              <a:ext cx="983427338" cy="1010425323"/>
            </a:xfrm>
            <a:custGeom>
              <a:rect b="b" l="l" r="r" t="t"/>
              <a:pathLst>
                <a:path extrusionOk="0" h="120000" w="120000">
                  <a:moveTo>
                    <a:pt x="120000" y="7213"/>
                  </a:moveTo>
                  <a:lnTo>
                    <a:pt x="116953" y="3606"/>
                  </a:lnTo>
                  <a:lnTo>
                    <a:pt x="20737" y="0"/>
                  </a:lnTo>
                  <a:lnTo>
                    <a:pt x="0" y="113895"/>
                  </a:lnTo>
                  <a:lnTo>
                    <a:pt x="2555" y="120000"/>
                  </a:lnTo>
                  <a:lnTo>
                    <a:pt x="94545" y="116947"/>
                  </a:lnTo>
                  <a:lnTo>
                    <a:pt x="120000" y="7213"/>
                  </a:lnTo>
                  <a:close/>
                </a:path>
              </a:pathLst>
            </a:custGeom>
            <a:solidFill>
              <a:srgbClr val="D6CFD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665652150" y="1033601400"/>
              <a:ext cx="966703491" cy="969042664"/>
            </a:xfrm>
            <a:custGeom>
              <a:rect b="b" l="l" r="r" t="t"/>
              <a:pathLst>
                <a:path extrusionOk="0" h="120000" w="120000">
                  <a:moveTo>
                    <a:pt x="120000" y="1888"/>
                  </a:moveTo>
                  <a:lnTo>
                    <a:pt x="22418" y="0"/>
                  </a:lnTo>
                  <a:lnTo>
                    <a:pt x="0" y="120000"/>
                  </a:lnTo>
                  <a:lnTo>
                    <a:pt x="95779" y="117384"/>
                  </a:lnTo>
                  <a:lnTo>
                    <a:pt x="120000" y="1888"/>
                  </a:lnTo>
                  <a:close/>
                </a:path>
              </a:pathLst>
            </a:custGeom>
            <a:gradFill>
              <a:gsLst>
                <a:gs pos="0">
                  <a:srgbClr val="696362"/>
                </a:gs>
                <a:gs pos="50000">
                  <a:srgbClr val="99908E"/>
                </a:gs>
                <a:gs pos="100000">
                  <a:srgbClr val="B7ACAA"/>
                </a:gs>
              </a:gsLst>
              <a:lin ang="162000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404742450" y="964630400"/>
              <a:ext cx="301049263" cy="40348008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0"/>
                  </a:lnTo>
                  <a:lnTo>
                    <a:pt x="10081" y="5878"/>
                  </a:lnTo>
                  <a:lnTo>
                    <a:pt x="21463" y="12103"/>
                  </a:lnTo>
                  <a:lnTo>
                    <a:pt x="37073" y="16599"/>
                  </a:lnTo>
                  <a:lnTo>
                    <a:pt x="54308" y="19711"/>
                  </a:lnTo>
                  <a:lnTo>
                    <a:pt x="64390" y="19711"/>
                  </a:lnTo>
                  <a:lnTo>
                    <a:pt x="74146" y="19711"/>
                  </a:lnTo>
                  <a:lnTo>
                    <a:pt x="85853" y="16599"/>
                  </a:lnTo>
                  <a:lnTo>
                    <a:pt x="95609" y="13487"/>
                  </a:lnTo>
                  <a:lnTo>
                    <a:pt x="106991" y="7608"/>
                  </a:lnTo>
                  <a:lnTo>
                    <a:pt x="118699" y="0"/>
                  </a:lnTo>
                  <a:lnTo>
                    <a:pt x="118699" y="0"/>
                  </a:lnTo>
                  <a:lnTo>
                    <a:pt x="120000" y="12103"/>
                  </a:lnTo>
                  <a:lnTo>
                    <a:pt x="118699" y="25590"/>
                  </a:lnTo>
                  <a:lnTo>
                    <a:pt x="117073" y="42536"/>
                  </a:lnTo>
                  <a:lnTo>
                    <a:pt x="112845" y="62247"/>
                  </a:lnTo>
                  <a:lnTo>
                    <a:pt x="106991" y="81959"/>
                  </a:lnTo>
                  <a:lnTo>
                    <a:pt x="101463" y="90951"/>
                  </a:lnTo>
                  <a:lnTo>
                    <a:pt x="95609" y="101671"/>
                  </a:lnTo>
                  <a:lnTo>
                    <a:pt x="88455" y="110662"/>
                  </a:lnTo>
                  <a:lnTo>
                    <a:pt x="80000" y="120000"/>
                  </a:lnTo>
                  <a:lnTo>
                    <a:pt x="80000" y="120000"/>
                  </a:lnTo>
                  <a:lnTo>
                    <a:pt x="74146" y="113775"/>
                  </a:lnTo>
                  <a:lnTo>
                    <a:pt x="68617" y="107896"/>
                  </a:lnTo>
                  <a:lnTo>
                    <a:pt x="58536" y="97175"/>
                  </a:lnTo>
                  <a:lnTo>
                    <a:pt x="47154" y="80230"/>
                  </a:lnTo>
                  <a:lnTo>
                    <a:pt x="34146" y="60518"/>
                  </a:lnTo>
                  <a:lnTo>
                    <a:pt x="17235" y="3319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536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8" name="Google Shape;658;p42"/>
            <p:cNvGrpSpPr/>
            <p:nvPr/>
          </p:nvGrpSpPr>
          <p:grpSpPr>
            <a:xfrm>
              <a:off x="341189775" y="671503250"/>
              <a:ext cx="438192862" cy="758681468"/>
              <a:chOff x="0" y="0"/>
              <a:chExt cx="2147483636" cy="2147483638"/>
            </a:xfrm>
          </p:grpSpPr>
          <p:sp>
            <p:nvSpPr>
              <p:cNvPr id="659" name="Google Shape;659;p42"/>
              <p:cNvSpPr/>
              <p:nvPr/>
            </p:nvSpPr>
            <p:spPr>
              <a:xfrm>
                <a:off x="0" y="0"/>
                <a:ext cx="1295046570" cy="1971779663"/>
              </a:xfrm>
              <a:custGeom>
                <a:rect b="b" l="l" r="r" t="t"/>
                <a:pathLst>
                  <a:path extrusionOk="0" h="120000" w="120000">
                    <a:moveTo>
                      <a:pt x="59065" y="0"/>
                    </a:moveTo>
                    <a:lnTo>
                      <a:pt x="59065" y="0"/>
                    </a:lnTo>
                    <a:lnTo>
                      <a:pt x="57570" y="2648"/>
                    </a:lnTo>
                    <a:lnTo>
                      <a:pt x="52710" y="9779"/>
                    </a:lnTo>
                    <a:lnTo>
                      <a:pt x="49345" y="21392"/>
                    </a:lnTo>
                    <a:lnTo>
                      <a:pt x="47850" y="27707"/>
                    </a:lnTo>
                    <a:lnTo>
                      <a:pt x="47850" y="35857"/>
                    </a:lnTo>
                    <a:lnTo>
                      <a:pt x="47850" y="44821"/>
                    </a:lnTo>
                    <a:lnTo>
                      <a:pt x="50841" y="53786"/>
                    </a:lnTo>
                    <a:lnTo>
                      <a:pt x="56074" y="63565"/>
                    </a:lnTo>
                    <a:lnTo>
                      <a:pt x="62429" y="73344"/>
                    </a:lnTo>
                    <a:lnTo>
                      <a:pt x="72523" y="84957"/>
                    </a:lnTo>
                    <a:lnTo>
                      <a:pt x="85607" y="95755"/>
                    </a:lnTo>
                    <a:lnTo>
                      <a:pt x="100186" y="107368"/>
                    </a:lnTo>
                    <a:lnTo>
                      <a:pt x="120000" y="120000"/>
                    </a:lnTo>
                    <a:lnTo>
                      <a:pt x="110280" y="116332"/>
                    </a:lnTo>
                    <a:lnTo>
                      <a:pt x="83738" y="107368"/>
                    </a:lnTo>
                    <a:lnTo>
                      <a:pt x="67289" y="101052"/>
                    </a:lnTo>
                    <a:lnTo>
                      <a:pt x="50841" y="93921"/>
                    </a:lnTo>
                    <a:lnTo>
                      <a:pt x="34766" y="85976"/>
                    </a:lnTo>
                    <a:lnTo>
                      <a:pt x="18317" y="77011"/>
                    </a:lnTo>
                    <a:lnTo>
                      <a:pt x="26542" y="66213"/>
                    </a:lnTo>
                    <a:lnTo>
                      <a:pt x="0" y="55415"/>
                    </a:lnTo>
                    <a:lnTo>
                      <a:pt x="1869" y="49303"/>
                    </a:lnTo>
                    <a:lnTo>
                      <a:pt x="5233" y="42173"/>
                    </a:lnTo>
                    <a:lnTo>
                      <a:pt x="10093" y="34023"/>
                    </a:lnTo>
                    <a:lnTo>
                      <a:pt x="16448" y="25059"/>
                    </a:lnTo>
                    <a:lnTo>
                      <a:pt x="26542" y="16095"/>
                    </a:lnTo>
                    <a:lnTo>
                      <a:pt x="32897" y="11612"/>
                    </a:lnTo>
                    <a:lnTo>
                      <a:pt x="41121" y="7130"/>
                    </a:lnTo>
                    <a:lnTo>
                      <a:pt x="49345" y="3667"/>
                    </a:lnTo>
                    <a:lnTo>
                      <a:pt x="59065" y="0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2"/>
              <p:cNvSpPr/>
              <p:nvPr/>
            </p:nvSpPr>
            <p:spPr>
              <a:xfrm>
                <a:off x="1098329400" y="331884700"/>
                <a:ext cx="1049154236" cy="1815598938"/>
              </a:xfrm>
              <a:custGeom>
                <a:rect b="b" l="l" r="r" t="t"/>
                <a:pathLst>
                  <a:path extrusionOk="0" h="120000" w="120000">
                    <a:moveTo>
                      <a:pt x="52835" y="4925"/>
                    </a:moveTo>
                    <a:lnTo>
                      <a:pt x="52835" y="4925"/>
                    </a:lnTo>
                    <a:lnTo>
                      <a:pt x="56865" y="15895"/>
                    </a:lnTo>
                    <a:lnTo>
                      <a:pt x="60895" y="27537"/>
                    </a:lnTo>
                    <a:lnTo>
                      <a:pt x="60895" y="42313"/>
                    </a:lnTo>
                    <a:lnTo>
                      <a:pt x="60895" y="51268"/>
                    </a:lnTo>
                    <a:lnTo>
                      <a:pt x="58656" y="60000"/>
                    </a:lnTo>
                    <a:lnTo>
                      <a:pt x="55074" y="69850"/>
                    </a:lnTo>
                    <a:lnTo>
                      <a:pt x="47014" y="78805"/>
                    </a:lnTo>
                    <a:lnTo>
                      <a:pt x="38955" y="89552"/>
                    </a:lnTo>
                    <a:lnTo>
                      <a:pt x="29552" y="99402"/>
                    </a:lnTo>
                    <a:lnTo>
                      <a:pt x="15671" y="110149"/>
                    </a:lnTo>
                    <a:lnTo>
                      <a:pt x="0" y="120000"/>
                    </a:lnTo>
                    <a:lnTo>
                      <a:pt x="11641" y="114179"/>
                    </a:lnTo>
                    <a:lnTo>
                      <a:pt x="41194" y="99402"/>
                    </a:lnTo>
                    <a:lnTo>
                      <a:pt x="58656" y="89552"/>
                    </a:lnTo>
                    <a:lnTo>
                      <a:pt x="76567" y="77910"/>
                    </a:lnTo>
                    <a:lnTo>
                      <a:pt x="92238" y="64925"/>
                    </a:lnTo>
                    <a:lnTo>
                      <a:pt x="106119" y="50373"/>
                    </a:lnTo>
                    <a:lnTo>
                      <a:pt x="102089" y="47238"/>
                    </a:lnTo>
                    <a:lnTo>
                      <a:pt x="96268" y="44328"/>
                    </a:lnTo>
                    <a:lnTo>
                      <a:pt x="86417" y="40522"/>
                    </a:lnTo>
                    <a:lnTo>
                      <a:pt x="120000" y="38507"/>
                    </a:lnTo>
                    <a:lnTo>
                      <a:pt x="103880" y="23731"/>
                    </a:lnTo>
                    <a:lnTo>
                      <a:pt x="88208" y="10970"/>
                    </a:lnTo>
                    <a:lnTo>
                      <a:pt x="70746" y="0"/>
                    </a:lnTo>
                    <a:lnTo>
                      <a:pt x="52835" y="4925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1" name="Google Shape;661;p42"/>
          <p:cNvGrpSpPr/>
          <p:nvPr/>
        </p:nvGrpSpPr>
        <p:grpSpPr>
          <a:xfrm>
            <a:off x="7609212" y="1270367"/>
            <a:ext cx="863164" cy="812433"/>
            <a:chOff x="0" y="0"/>
            <a:chExt cx="2147483647" cy="2147483647"/>
          </a:xfrm>
        </p:grpSpPr>
        <p:grpSp>
          <p:nvGrpSpPr>
            <p:cNvPr id="662" name="Google Shape;662;p42"/>
            <p:cNvGrpSpPr/>
            <p:nvPr/>
          </p:nvGrpSpPr>
          <p:grpSpPr>
            <a:xfrm>
              <a:off x="797009030" y="1085848588"/>
              <a:ext cx="1350474616" cy="1061635057"/>
              <a:chOff x="0" y="0"/>
              <a:chExt cx="2147483647" cy="2147483647"/>
            </a:xfrm>
          </p:grpSpPr>
          <p:sp>
            <p:nvSpPr>
              <p:cNvPr id="663" name="Google Shape;663;p42"/>
              <p:cNvSpPr/>
              <p:nvPr/>
            </p:nvSpPr>
            <p:spPr>
              <a:xfrm>
                <a:off x="0" y="0"/>
                <a:ext cx="351707727" cy="2147483647"/>
              </a:xfrm>
              <a:custGeom>
                <a:rect b="b" l="l" r="r" t="t"/>
                <a:pathLst>
                  <a:path extrusionOk="0" h="120000" w="120000">
                    <a:moveTo>
                      <a:pt x="79828" y="287"/>
                    </a:moveTo>
                    <a:lnTo>
                      <a:pt x="78540" y="287"/>
                    </a:lnTo>
                    <a:lnTo>
                      <a:pt x="77510" y="459"/>
                    </a:lnTo>
                    <a:lnTo>
                      <a:pt x="76738" y="689"/>
                    </a:lnTo>
                    <a:lnTo>
                      <a:pt x="76223" y="1092"/>
                    </a:lnTo>
                    <a:lnTo>
                      <a:pt x="75450" y="1609"/>
                    </a:lnTo>
                    <a:lnTo>
                      <a:pt x="74935" y="2299"/>
                    </a:lnTo>
                    <a:lnTo>
                      <a:pt x="74420" y="3104"/>
                    </a:lnTo>
                    <a:lnTo>
                      <a:pt x="74420" y="4254"/>
                    </a:lnTo>
                    <a:lnTo>
                      <a:pt x="74163" y="9429"/>
                    </a:lnTo>
                    <a:lnTo>
                      <a:pt x="73390" y="14604"/>
                    </a:lnTo>
                    <a:lnTo>
                      <a:pt x="71587" y="19779"/>
                    </a:lnTo>
                    <a:lnTo>
                      <a:pt x="69785" y="24954"/>
                    </a:lnTo>
                    <a:lnTo>
                      <a:pt x="67210" y="30071"/>
                    </a:lnTo>
                    <a:lnTo>
                      <a:pt x="64635" y="35189"/>
                    </a:lnTo>
                    <a:lnTo>
                      <a:pt x="61287" y="40306"/>
                    </a:lnTo>
                    <a:lnTo>
                      <a:pt x="57939" y="45366"/>
                    </a:lnTo>
                    <a:lnTo>
                      <a:pt x="57424" y="47379"/>
                    </a:lnTo>
                    <a:lnTo>
                      <a:pt x="56909" y="49736"/>
                    </a:lnTo>
                    <a:lnTo>
                      <a:pt x="56137" y="52323"/>
                    </a:lnTo>
                    <a:lnTo>
                      <a:pt x="55622" y="54968"/>
                    </a:lnTo>
                    <a:lnTo>
                      <a:pt x="54334" y="57613"/>
                    </a:lnTo>
                    <a:lnTo>
                      <a:pt x="52532" y="60028"/>
                    </a:lnTo>
                    <a:lnTo>
                      <a:pt x="49957" y="62271"/>
                    </a:lnTo>
                    <a:lnTo>
                      <a:pt x="46866" y="64168"/>
                    </a:lnTo>
                    <a:lnTo>
                      <a:pt x="40171" y="64053"/>
                    </a:lnTo>
                    <a:lnTo>
                      <a:pt x="34248" y="63766"/>
                    </a:lnTo>
                    <a:lnTo>
                      <a:pt x="28583" y="63421"/>
                    </a:lnTo>
                    <a:lnTo>
                      <a:pt x="23433" y="63018"/>
                    </a:lnTo>
                    <a:lnTo>
                      <a:pt x="17768" y="62501"/>
                    </a:lnTo>
                    <a:lnTo>
                      <a:pt x="12360" y="61983"/>
                    </a:lnTo>
                    <a:lnTo>
                      <a:pt x="6695" y="61581"/>
                    </a:lnTo>
                    <a:lnTo>
                      <a:pt x="772" y="61236"/>
                    </a:lnTo>
                    <a:lnTo>
                      <a:pt x="0" y="61236"/>
                    </a:lnTo>
                    <a:lnTo>
                      <a:pt x="0" y="61408"/>
                    </a:lnTo>
                    <a:lnTo>
                      <a:pt x="257" y="61523"/>
                    </a:lnTo>
                    <a:lnTo>
                      <a:pt x="1287" y="61811"/>
                    </a:lnTo>
                    <a:lnTo>
                      <a:pt x="2832" y="62213"/>
                    </a:lnTo>
                    <a:lnTo>
                      <a:pt x="5922" y="62846"/>
                    </a:lnTo>
                    <a:lnTo>
                      <a:pt x="15965" y="64743"/>
                    </a:lnTo>
                    <a:lnTo>
                      <a:pt x="24463" y="66181"/>
                    </a:lnTo>
                    <a:lnTo>
                      <a:pt x="30643" y="67216"/>
                    </a:lnTo>
                    <a:lnTo>
                      <a:pt x="35536" y="68078"/>
                    </a:lnTo>
                    <a:lnTo>
                      <a:pt x="38626" y="68768"/>
                    </a:lnTo>
                    <a:lnTo>
                      <a:pt x="41201" y="69516"/>
                    </a:lnTo>
                    <a:lnTo>
                      <a:pt x="42489" y="70436"/>
                    </a:lnTo>
                    <a:lnTo>
                      <a:pt x="43519" y="71643"/>
                    </a:lnTo>
                    <a:lnTo>
                      <a:pt x="43519" y="73540"/>
                    </a:lnTo>
                    <a:lnTo>
                      <a:pt x="41974" y="78313"/>
                    </a:lnTo>
                    <a:lnTo>
                      <a:pt x="39141" y="85040"/>
                    </a:lnTo>
                    <a:lnTo>
                      <a:pt x="35278" y="92975"/>
                    </a:lnTo>
                    <a:lnTo>
                      <a:pt x="30643" y="101082"/>
                    </a:lnTo>
                    <a:lnTo>
                      <a:pt x="26008" y="108615"/>
                    </a:lnTo>
                    <a:lnTo>
                      <a:pt x="21888" y="114767"/>
                    </a:lnTo>
                    <a:lnTo>
                      <a:pt x="18283" y="118677"/>
                    </a:lnTo>
                    <a:lnTo>
                      <a:pt x="21630" y="119367"/>
                    </a:lnTo>
                    <a:lnTo>
                      <a:pt x="25751" y="119827"/>
                    </a:lnTo>
                    <a:lnTo>
                      <a:pt x="30386" y="120000"/>
                    </a:lnTo>
                    <a:lnTo>
                      <a:pt x="35536" y="119942"/>
                    </a:lnTo>
                    <a:lnTo>
                      <a:pt x="40429" y="119540"/>
                    </a:lnTo>
                    <a:lnTo>
                      <a:pt x="45064" y="119080"/>
                    </a:lnTo>
                    <a:lnTo>
                      <a:pt x="49442" y="118332"/>
                    </a:lnTo>
                    <a:lnTo>
                      <a:pt x="52789" y="117470"/>
                    </a:lnTo>
                    <a:lnTo>
                      <a:pt x="51502" y="112180"/>
                    </a:lnTo>
                    <a:lnTo>
                      <a:pt x="50987" y="106832"/>
                    </a:lnTo>
                    <a:lnTo>
                      <a:pt x="51244" y="101312"/>
                    </a:lnTo>
                    <a:lnTo>
                      <a:pt x="52274" y="95850"/>
                    </a:lnTo>
                    <a:lnTo>
                      <a:pt x="53819" y="90388"/>
                    </a:lnTo>
                    <a:lnTo>
                      <a:pt x="56909" y="84925"/>
                    </a:lnTo>
                    <a:lnTo>
                      <a:pt x="60515" y="79578"/>
                    </a:lnTo>
                    <a:lnTo>
                      <a:pt x="65922" y="74403"/>
                    </a:lnTo>
                    <a:lnTo>
                      <a:pt x="65922" y="71586"/>
                    </a:lnTo>
                    <a:lnTo>
                      <a:pt x="65922" y="68826"/>
                    </a:lnTo>
                    <a:lnTo>
                      <a:pt x="65922" y="65951"/>
                    </a:lnTo>
                    <a:lnTo>
                      <a:pt x="66437" y="63133"/>
                    </a:lnTo>
                    <a:lnTo>
                      <a:pt x="67210" y="60201"/>
                    </a:lnTo>
                    <a:lnTo>
                      <a:pt x="69012" y="57383"/>
                    </a:lnTo>
                    <a:lnTo>
                      <a:pt x="71845" y="54566"/>
                    </a:lnTo>
                    <a:lnTo>
                      <a:pt x="75708" y="51806"/>
                    </a:lnTo>
                    <a:lnTo>
                      <a:pt x="81373" y="50023"/>
                    </a:lnTo>
                    <a:lnTo>
                      <a:pt x="86523" y="48643"/>
                    </a:lnTo>
                    <a:lnTo>
                      <a:pt x="90901" y="47436"/>
                    </a:lnTo>
                    <a:lnTo>
                      <a:pt x="95793" y="46401"/>
                    </a:lnTo>
                    <a:lnTo>
                      <a:pt x="100429" y="45309"/>
                    </a:lnTo>
                    <a:lnTo>
                      <a:pt x="106094" y="44216"/>
                    </a:lnTo>
                    <a:lnTo>
                      <a:pt x="112274" y="42951"/>
                    </a:lnTo>
                    <a:lnTo>
                      <a:pt x="120000" y="41399"/>
                    </a:lnTo>
                    <a:lnTo>
                      <a:pt x="119227" y="40939"/>
                    </a:lnTo>
                    <a:lnTo>
                      <a:pt x="119227" y="40709"/>
                    </a:lnTo>
                    <a:lnTo>
                      <a:pt x="118712" y="40536"/>
                    </a:lnTo>
                    <a:lnTo>
                      <a:pt x="118454" y="40479"/>
                    </a:lnTo>
                    <a:lnTo>
                      <a:pt x="111244" y="41341"/>
                    </a:lnTo>
                    <a:lnTo>
                      <a:pt x="105321" y="42261"/>
                    </a:lnTo>
                    <a:lnTo>
                      <a:pt x="99399" y="43181"/>
                    </a:lnTo>
                    <a:lnTo>
                      <a:pt x="94763" y="44101"/>
                    </a:lnTo>
                    <a:lnTo>
                      <a:pt x="90128" y="44906"/>
                    </a:lnTo>
                    <a:lnTo>
                      <a:pt x="85493" y="45654"/>
                    </a:lnTo>
                    <a:lnTo>
                      <a:pt x="81373" y="46229"/>
                    </a:lnTo>
                    <a:lnTo>
                      <a:pt x="76995" y="46689"/>
                    </a:lnTo>
                    <a:lnTo>
                      <a:pt x="76223" y="45136"/>
                    </a:lnTo>
                    <a:lnTo>
                      <a:pt x="76480" y="43526"/>
                    </a:lnTo>
                    <a:lnTo>
                      <a:pt x="76738" y="41801"/>
                    </a:lnTo>
                    <a:lnTo>
                      <a:pt x="77510" y="40134"/>
                    </a:lnTo>
                    <a:lnTo>
                      <a:pt x="78283" y="38351"/>
                    </a:lnTo>
                    <a:lnTo>
                      <a:pt x="79313" y="36626"/>
                    </a:lnTo>
                    <a:lnTo>
                      <a:pt x="80085" y="34901"/>
                    </a:lnTo>
                    <a:lnTo>
                      <a:pt x="81115" y="33291"/>
                    </a:lnTo>
                    <a:lnTo>
                      <a:pt x="82918" y="29209"/>
                    </a:lnTo>
                    <a:lnTo>
                      <a:pt x="84978" y="25126"/>
                    </a:lnTo>
                    <a:lnTo>
                      <a:pt x="86781" y="21044"/>
                    </a:lnTo>
                    <a:lnTo>
                      <a:pt x="88583" y="17019"/>
                    </a:lnTo>
                    <a:lnTo>
                      <a:pt x="90128" y="12879"/>
                    </a:lnTo>
                    <a:lnTo>
                      <a:pt x="91931" y="8797"/>
                    </a:lnTo>
                    <a:lnTo>
                      <a:pt x="93991" y="4657"/>
                    </a:lnTo>
                    <a:lnTo>
                      <a:pt x="96309" y="574"/>
                    </a:lnTo>
                    <a:lnTo>
                      <a:pt x="96051" y="459"/>
                    </a:lnTo>
                    <a:lnTo>
                      <a:pt x="95278" y="344"/>
                    </a:lnTo>
                    <a:lnTo>
                      <a:pt x="93991" y="172"/>
                    </a:lnTo>
                    <a:lnTo>
                      <a:pt x="92446" y="114"/>
                    </a:lnTo>
                    <a:lnTo>
                      <a:pt x="90386" y="0"/>
                    </a:lnTo>
                    <a:lnTo>
                      <a:pt x="87553" y="0"/>
                    </a:lnTo>
                    <a:lnTo>
                      <a:pt x="83690" y="57"/>
                    </a:lnTo>
                    <a:lnTo>
                      <a:pt x="79828" y="287"/>
                    </a:lnTo>
                    <a:close/>
                  </a:path>
                </a:pathLst>
              </a:custGeom>
              <a:gradFill>
                <a:gsLst>
                  <a:gs pos="0">
                    <a:srgbClr val="321900"/>
                  </a:gs>
                  <a:gs pos="86999">
                    <a:srgbClr val="321900"/>
                  </a:gs>
                  <a:gs pos="100000">
                    <a:srgbClr val="FBCF74"/>
                  </a:gs>
                </a:gsLst>
                <a:lin ang="135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64" name="Google Shape;664;p42"/>
              <p:cNvGrpSpPr/>
              <p:nvPr/>
            </p:nvGrpSpPr>
            <p:grpSpPr>
              <a:xfrm rot="720000">
                <a:off x="178006735" y="289272730"/>
                <a:ext cx="1883598088" cy="1036946773"/>
                <a:chOff x="0" y="0"/>
                <a:chExt cx="2147483636" cy="2147483553"/>
              </a:xfrm>
            </p:grpSpPr>
            <p:grpSp>
              <p:nvGrpSpPr>
                <p:cNvPr id="665" name="Google Shape;665;p42"/>
                <p:cNvGrpSpPr/>
                <p:nvPr/>
              </p:nvGrpSpPr>
              <p:grpSpPr>
                <a:xfrm>
                  <a:off x="0" y="0"/>
                  <a:ext cx="2147483636" cy="2147483553"/>
                  <a:chOff x="0" y="0"/>
                  <a:chExt cx="2147483636" cy="2147483553"/>
                </a:xfrm>
              </p:grpSpPr>
              <p:sp>
                <p:nvSpPr>
                  <p:cNvPr id="666" name="Google Shape;666;p42"/>
                  <p:cNvSpPr/>
                  <p:nvPr/>
                </p:nvSpPr>
                <p:spPr>
                  <a:xfrm>
                    <a:off x="128261713" y="178682650"/>
                    <a:ext cx="2019221924" cy="1968800903"/>
                  </a:xfrm>
                  <a:custGeom>
                    <a:rect b="b" l="l" r="r" t="t"/>
                    <a:pathLst>
                      <a:path extrusionOk="0" h="120000" w="120000">
                        <a:moveTo>
                          <a:pt x="90938" y="39000"/>
                        </a:moveTo>
                        <a:lnTo>
                          <a:pt x="90938" y="39000"/>
                        </a:lnTo>
                        <a:lnTo>
                          <a:pt x="91859" y="41297"/>
                        </a:lnTo>
                        <a:lnTo>
                          <a:pt x="92745" y="43531"/>
                        </a:lnTo>
                        <a:lnTo>
                          <a:pt x="93632" y="45638"/>
                        </a:lnTo>
                        <a:lnTo>
                          <a:pt x="94519" y="47680"/>
                        </a:lnTo>
                        <a:lnTo>
                          <a:pt x="95406" y="49595"/>
                        </a:lnTo>
                        <a:lnTo>
                          <a:pt x="96259" y="51446"/>
                        </a:lnTo>
                        <a:lnTo>
                          <a:pt x="97146" y="53234"/>
                        </a:lnTo>
                        <a:lnTo>
                          <a:pt x="98032" y="54957"/>
                        </a:lnTo>
                        <a:lnTo>
                          <a:pt x="98919" y="56617"/>
                        </a:lnTo>
                        <a:lnTo>
                          <a:pt x="99772" y="58212"/>
                        </a:lnTo>
                        <a:lnTo>
                          <a:pt x="100659" y="59744"/>
                        </a:lnTo>
                        <a:lnTo>
                          <a:pt x="101546" y="61212"/>
                        </a:lnTo>
                        <a:lnTo>
                          <a:pt x="103285" y="64021"/>
                        </a:lnTo>
                        <a:lnTo>
                          <a:pt x="105059" y="66638"/>
                        </a:lnTo>
                        <a:lnTo>
                          <a:pt x="106833" y="69191"/>
                        </a:lnTo>
                        <a:lnTo>
                          <a:pt x="108641" y="71553"/>
                        </a:lnTo>
                        <a:lnTo>
                          <a:pt x="110449" y="73914"/>
                        </a:lnTo>
                        <a:lnTo>
                          <a:pt x="112291" y="76276"/>
                        </a:lnTo>
                        <a:lnTo>
                          <a:pt x="116077" y="81000"/>
                        </a:lnTo>
                        <a:lnTo>
                          <a:pt x="118021" y="83489"/>
                        </a:lnTo>
                        <a:lnTo>
                          <a:pt x="119999" y="86042"/>
                        </a:lnTo>
                        <a:lnTo>
                          <a:pt x="117373" y="87702"/>
                        </a:lnTo>
                        <a:lnTo>
                          <a:pt x="114269" y="89617"/>
                        </a:lnTo>
                        <a:lnTo>
                          <a:pt x="106969" y="93957"/>
                        </a:lnTo>
                        <a:lnTo>
                          <a:pt x="98646" y="98744"/>
                        </a:lnTo>
                        <a:lnTo>
                          <a:pt x="89812" y="103723"/>
                        </a:lnTo>
                        <a:lnTo>
                          <a:pt x="81046" y="108510"/>
                        </a:lnTo>
                        <a:lnTo>
                          <a:pt x="72859" y="112914"/>
                        </a:lnTo>
                        <a:lnTo>
                          <a:pt x="69175" y="114893"/>
                        </a:lnTo>
                        <a:lnTo>
                          <a:pt x="65832" y="116553"/>
                        </a:lnTo>
                        <a:lnTo>
                          <a:pt x="62933" y="118021"/>
                        </a:lnTo>
                        <a:lnTo>
                          <a:pt x="60477" y="119170"/>
                        </a:lnTo>
                        <a:lnTo>
                          <a:pt x="59727" y="119361"/>
                        </a:lnTo>
                        <a:lnTo>
                          <a:pt x="58567" y="119553"/>
                        </a:lnTo>
                        <a:lnTo>
                          <a:pt x="57066" y="119744"/>
                        </a:lnTo>
                        <a:lnTo>
                          <a:pt x="55292" y="119872"/>
                        </a:lnTo>
                        <a:lnTo>
                          <a:pt x="53246" y="120000"/>
                        </a:lnTo>
                        <a:lnTo>
                          <a:pt x="51028" y="119936"/>
                        </a:lnTo>
                        <a:lnTo>
                          <a:pt x="48675" y="119808"/>
                        </a:lnTo>
                        <a:lnTo>
                          <a:pt x="47447" y="119680"/>
                        </a:lnTo>
                        <a:lnTo>
                          <a:pt x="46219" y="119489"/>
                        </a:lnTo>
                        <a:lnTo>
                          <a:pt x="44991" y="119234"/>
                        </a:lnTo>
                        <a:lnTo>
                          <a:pt x="43729" y="118978"/>
                        </a:lnTo>
                        <a:lnTo>
                          <a:pt x="42501" y="118595"/>
                        </a:lnTo>
                        <a:lnTo>
                          <a:pt x="41273" y="118212"/>
                        </a:lnTo>
                        <a:lnTo>
                          <a:pt x="40045" y="117765"/>
                        </a:lnTo>
                        <a:lnTo>
                          <a:pt x="38851" y="117191"/>
                        </a:lnTo>
                        <a:lnTo>
                          <a:pt x="37691" y="116617"/>
                        </a:lnTo>
                        <a:lnTo>
                          <a:pt x="36566" y="115914"/>
                        </a:lnTo>
                        <a:lnTo>
                          <a:pt x="35474" y="115148"/>
                        </a:lnTo>
                        <a:lnTo>
                          <a:pt x="34417" y="114255"/>
                        </a:lnTo>
                        <a:lnTo>
                          <a:pt x="33428" y="113297"/>
                        </a:lnTo>
                        <a:lnTo>
                          <a:pt x="32507" y="112276"/>
                        </a:lnTo>
                        <a:lnTo>
                          <a:pt x="32063" y="111702"/>
                        </a:lnTo>
                        <a:lnTo>
                          <a:pt x="31654" y="111127"/>
                        </a:lnTo>
                        <a:lnTo>
                          <a:pt x="31245" y="110489"/>
                        </a:lnTo>
                        <a:lnTo>
                          <a:pt x="30869" y="109914"/>
                        </a:lnTo>
                        <a:lnTo>
                          <a:pt x="30494" y="109212"/>
                        </a:lnTo>
                        <a:lnTo>
                          <a:pt x="30153" y="108510"/>
                        </a:lnTo>
                        <a:lnTo>
                          <a:pt x="29846" y="107808"/>
                        </a:lnTo>
                        <a:lnTo>
                          <a:pt x="29539" y="107106"/>
                        </a:lnTo>
                        <a:lnTo>
                          <a:pt x="28686" y="104680"/>
                        </a:lnTo>
                        <a:lnTo>
                          <a:pt x="27936" y="102382"/>
                        </a:lnTo>
                        <a:lnTo>
                          <a:pt x="27288" y="100148"/>
                        </a:lnTo>
                        <a:lnTo>
                          <a:pt x="26674" y="98042"/>
                        </a:lnTo>
                        <a:lnTo>
                          <a:pt x="26162" y="96063"/>
                        </a:lnTo>
                        <a:lnTo>
                          <a:pt x="25719" y="94085"/>
                        </a:lnTo>
                        <a:lnTo>
                          <a:pt x="25309" y="92234"/>
                        </a:lnTo>
                        <a:lnTo>
                          <a:pt x="25002" y="90510"/>
                        </a:lnTo>
                        <a:lnTo>
                          <a:pt x="24695" y="88787"/>
                        </a:lnTo>
                        <a:lnTo>
                          <a:pt x="24457" y="87191"/>
                        </a:lnTo>
                        <a:lnTo>
                          <a:pt x="24252" y="85659"/>
                        </a:lnTo>
                        <a:lnTo>
                          <a:pt x="24081" y="84255"/>
                        </a:lnTo>
                        <a:lnTo>
                          <a:pt x="23808" y="81574"/>
                        </a:lnTo>
                        <a:lnTo>
                          <a:pt x="23570" y="79148"/>
                        </a:lnTo>
                        <a:lnTo>
                          <a:pt x="23331" y="77042"/>
                        </a:lnTo>
                        <a:lnTo>
                          <a:pt x="23229" y="76085"/>
                        </a:lnTo>
                        <a:lnTo>
                          <a:pt x="23092" y="75191"/>
                        </a:lnTo>
                        <a:lnTo>
                          <a:pt x="22922" y="74361"/>
                        </a:lnTo>
                        <a:lnTo>
                          <a:pt x="22717" y="73595"/>
                        </a:lnTo>
                        <a:lnTo>
                          <a:pt x="22478" y="72893"/>
                        </a:lnTo>
                        <a:lnTo>
                          <a:pt x="22205" y="72255"/>
                        </a:lnTo>
                        <a:lnTo>
                          <a:pt x="21898" y="71617"/>
                        </a:lnTo>
                        <a:lnTo>
                          <a:pt x="21523" y="71042"/>
                        </a:lnTo>
                        <a:lnTo>
                          <a:pt x="21114" y="70531"/>
                        </a:lnTo>
                        <a:lnTo>
                          <a:pt x="20602" y="70085"/>
                        </a:lnTo>
                        <a:lnTo>
                          <a:pt x="20056" y="69638"/>
                        </a:lnTo>
                        <a:lnTo>
                          <a:pt x="19408" y="69319"/>
                        </a:lnTo>
                        <a:lnTo>
                          <a:pt x="18692" y="68936"/>
                        </a:lnTo>
                        <a:lnTo>
                          <a:pt x="17873" y="68680"/>
                        </a:lnTo>
                        <a:lnTo>
                          <a:pt x="17396" y="68617"/>
                        </a:lnTo>
                        <a:lnTo>
                          <a:pt x="16918" y="68680"/>
                        </a:lnTo>
                        <a:lnTo>
                          <a:pt x="16407" y="68872"/>
                        </a:lnTo>
                        <a:lnTo>
                          <a:pt x="15827" y="69191"/>
                        </a:lnTo>
                        <a:lnTo>
                          <a:pt x="15247" y="69574"/>
                        </a:lnTo>
                        <a:lnTo>
                          <a:pt x="14633" y="70148"/>
                        </a:lnTo>
                        <a:lnTo>
                          <a:pt x="14019" y="70723"/>
                        </a:lnTo>
                        <a:lnTo>
                          <a:pt x="13371" y="71425"/>
                        </a:lnTo>
                        <a:lnTo>
                          <a:pt x="12723" y="72191"/>
                        </a:lnTo>
                        <a:lnTo>
                          <a:pt x="12040" y="73021"/>
                        </a:lnTo>
                        <a:lnTo>
                          <a:pt x="10710" y="74872"/>
                        </a:lnTo>
                        <a:lnTo>
                          <a:pt x="9346" y="76787"/>
                        </a:lnTo>
                        <a:lnTo>
                          <a:pt x="8015" y="78893"/>
                        </a:lnTo>
                        <a:lnTo>
                          <a:pt x="6753" y="80936"/>
                        </a:lnTo>
                        <a:lnTo>
                          <a:pt x="5559" y="82978"/>
                        </a:lnTo>
                        <a:lnTo>
                          <a:pt x="3513" y="86553"/>
                        </a:lnTo>
                        <a:lnTo>
                          <a:pt x="2080" y="89042"/>
                        </a:lnTo>
                        <a:lnTo>
                          <a:pt x="1671" y="89680"/>
                        </a:lnTo>
                        <a:lnTo>
                          <a:pt x="1534" y="89872"/>
                        </a:lnTo>
                        <a:lnTo>
                          <a:pt x="1500" y="89872"/>
                        </a:lnTo>
                        <a:lnTo>
                          <a:pt x="1125" y="89297"/>
                        </a:lnTo>
                        <a:lnTo>
                          <a:pt x="852" y="88659"/>
                        </a:lnTo>
                        <a:lnTo>
                          <a:pt x="579" y="88021"/>
                        </a:lnTo>
                        <a:lnTo>
                          <a:pt x="375" y="87382"/>
                        </a:lnTo>
                        <a:lnTo>
                          <a:pt x="238" y="86744"/>
                        </a:lnTo>
                        <a:lnTo>
                          <a:pt x="102" y="86106"/>
                        </a:lnTo>
                        <a:lnTo>
                          <a:pt x="34" y="85404"/>
                        </a:lnTo>
                        <a:lnTo>
                          <a:pt x="0" y="84765"/>
                        </a:lnTo>
                        <a:lnTo>
                          <a:pt x="34" y="84063"/>
                        </a:lnTo>
                        <a:lnTo>
                          <a:pt x="102" y="83425"/>
                        </a:lnTo>
                        <a:lnTo>
                          <a:pt x="170" y="82723"/>
                        </a:lnTo>
                        <a:lnTo>
                          <a:pt x="306" y="82021"/>
                        </a:lnTo>
                        <a:lnTo>
                          <a:pt x="477" y="81382"/>
                        </a:lnTo>
                        <a:lnTo>
                          <a:pt x="682" y="80680"/>
                        </a:lnTo>
                        <a:lnTo>
                          <a:pt x="920" y="79978"/>
                        </a:lnTo>
                        <a:lnTo>
                          <a:pt x="1193" y="79276"/>
                        </a:lnTo>
                        <a:lnTo>
                          <a:pt x="1466" y="78574"/>
                        </a:lnTo>
                        <a:lnTo>
                          <a:pt x="1807" y="77872"/>
                        </a:lnTo>
                        <a:lnTo>
                          <a:pt x="2558" y="76468"/>
                        </a:lnTo>
                        <a:lnTo>
                          <a:pt x="3376" y="75063"/>
                        </a:lnTo>
                        <a:lnTo>
                          <a:pt x="4297" y="73659"/>
                        </a:lnTo>
                        <a:lnTo>
                          <a:pt x="5287" y="72255"/>
                        </a:lnTo>
                        <a:lnTo>
                          <a:pt x="6344" y="70914"/>
                        </a:lnTo>
                        <a:lnTo>
                          <a:pt x="7470" y="69510"/>
                        </a:lnTo>
                        <a:lnTo>
                          <a:pt x="8629" y="68170"/>
                        </a:lnTo>
                        <a:lnTo>
                          <a:pt x="9823" y="66765"/>
                        </a:lnTo>
                        <a:lnTo>
                          <a:pt x="11051" y="65489"/>
                        </a:lnTo>
                        <a:lnTo>
                          <a:pt x="13507" y="62872"/>
                        </a:lnTo>
                        <a:lnTo>
                          <a:pt x="18180" y="58148"/>
                        </a:lnTo>
                        <a:lnTo>
                          <a:pt x="20227" y="55978"/>
                        </a:lnTo>
                        <a:lnTo>
                          <a:pt x="21148" y="55021"/>
                        </a:lnTo>
                        <a:lnTo>
                          <a:pt x="21967" y="54063"/>
                        </a:lnTo>
                        <a:lnTo>
                          <a:pt x="22717" y="53170"/>
                        </a:lnTo>
                        <a:lnTo>
                          <a:pt x="23331" y="52340"/>
                        </a:lnTo>
                        <a:lnTo>
                          <a:pt x="23808" y="51638"/>
                        </a:lnTo>
                        <a:lnTo>
                          <a:pt x="24184" y="50936"/>
                        </a:lnTo>
                        <a:lnTo>
                          <a:pt x="24934" y="49085"/>
                        </a:lnTo>
                        <a:lnTo>
                          <a:pt x="25685" y="47170"/>
                        </a:lnTo>
                        <a:lnTo>
                          <a:pt x="26401" y="45191"/>
                        </a:lnTo>
                        <a:lnTo>
                          <a:pt x="27083" y="43212"/>
                        </a:lnTo>
                        <a:lnTo>
                          <a:pt x="27731" y="41170"/>
                        </a:lnTo>
                        <a:lnTo>
                          <a:pt x="28345" y="39127"/>
                        </a:lnTo>
                        <a:lnTo>
                          <a:pt x="29573" y="34978"/>
                        </a:lnTo>
                        <a:lnTo>
                          <a:pt x="30767" y="30829"/>
                        </a:lnTo>
                        <a:lnTo>
                          <a:pt x="31961" y="26744"/>
                        </a:lnTo>
                        <a:lnTo>
                          <a:pt x="32609" y="24765"/>
                        </a:lnTo>
                        <a:lnTo>
                          <a:pt x="33223" y="22787"/>
                        </a:lnTo>
                        <a:lnTo>
                          <a:pt x="33905" y="20808"/>
                        </a:lnTo>
                        <a:lnTo>
                          <a:pt x="34587" y="18893"/>
                        </a:lnTo>
                        <a:lnTo>
                          <a:pt x="35304" y="17042"/>
                        </a:lnTo>
                        <a:lnTo>
                          <a:pt x="36088" y="15255"/>
                        </a:lnTo>
                        <a:lnTo>
                          <a:pt x="36873" y="13531"/>
                        </a:lnTo>
                        <a:lnTo>
                          <a:pt x="37725" y="11872"/>
                        </a:lnTo>
                        <a:lnTo>
                          <a:pt x="38612" y="10276"/>
                        </a:lnTo>
                        <a:lnTo>
                          <a:pt x="39567" y="8808"/>
                        </a:lnTo>
                        <a:lnTo>
                          <a:pt x="40591" y="7404"/>
                        </a:lnTo>
                        <a:lnTo>
                          <a:pt x="41137" y="6765"/>
                        </a:lnTo>
                        <a:lnTo>
                          <a:pt x="41682" y="6127"/>
                        </a:lnTo>
                        <a:lnTo>
                          <a:pt x="42262" y="5489"/>
                        </a:lnTo>
                        <a:lnTo>
                          <a:pt x="42842" y="4914"/>
                        </a:lnTo>
                        <a:lnTo>
                          <a:pt x="43456" y="4340"/>
                        </a:lnTo>
                        <a:lnTo>
                          <a:pt x="44070" y="3829"/>
                        </a:lnTo>
                        <a:lnTo>
                          <a:pt x="44718" y="3319"/>
                        </a:lnTo>
                        <a:lnTo>
                          <a:pt x="45400" y="2872"/>
                        </a:lnTo>
                        <a:lnTo>
                          <a:pt x="46083" y="2425"/>
                        </a:lnTo>
                        <a:lnTo>
                          <a:pt x="46765" y="2042"/>
                        </a:lnTo>
                        <a:lnTo>
                          <a:pt x="47515" y="1659"/>
                        </a:lnTo>
                        <a:lnTo>
                          <a:pt x="48266" y="1340"/>
                        </a:lnTo>
                        <a:lnTo>
                          <a:pt x="49050" y="1021"/>
                        </a:lnTo>
                        <a:lnTo>
                          <a:pt x="49835" y="765"/>
                        </a:lnTo>
                        <a:lnTo>
                          <a:pt x="50687" y="510"/>
                        </a:lnTo>
                        <a:lnTo>
                          <a:pt x="51540" y="319"/>
                        </a:lnTo>
                        <a:lnTo>
                          <a:pt x="52427" y="191"/>
                        </a:lnTo>
                        <a:lnTo>
                          <a:pt x="53314" y="63"/>
                        </a:lnTo>
                        <a:lnTo>
                          <a:pt x="54235" y="0"/>
                        </a:lnTo>
                        <a:lnTo>
                          <a:pt x="55156" y="0"/>
                        </a:lnTo>
                        <a:lnTo>
                          <a:pt x="56077" y="63"/>
                        </a:lnTo>
                        <a:lnTo>
                          <a:pt x="56964" y="127"/>
                        </a:lnTo>
                        <a:lnTo>
                          <a:pt x="57885" y="319"/>
                        </a:lnTo>
                        <a:lnTo>
                          <a:pt x="58772" y="574"/>
                        </a:lnTo>
                        <a:lnTo>
                          <a:pt x="59693" y="829"/>
                        </a:lnTo>
                        <a:lnTo>
                          <a:pt x="60579" y="1148"/>
                        </a:lnTo>
                        <a:lnTo>
                          <a:pt x="61466" y="1531"/>
                        </a:lnTo>
                        <a:lnTo>
                          <a:pt x="62319" y="1914"/>
                        </a:lnTo>
                        <a:lnTo>
                          <a:pt x="63206" y="2361"/>
                        </a:lnTo>
                        <a:lnTo>
                          <a:pt x="64093" y="2872"/>
                        </a:lnTo>
                        <a:lnTo>
                          <a:pt x="64945" y="3446"/>
                        </a:lnTo>
                        <a:lnTo>
                          <a:pt x="65798" y="4021"/>
                        </a:lnTo>
                        <a:lnTo>
                          <a:pt x="67470" y="5297"/>
                        </a:lnTo>
                        <a:lnTo>
                          <a:pt x="69141" y="6702"/>
                        </a:lnTo>
                        <a:lnTo>
                          <a:pt x="70744" y="8170"/>
                        </a:lnTo>
                        <a:lnTo>
                          <a:pt x="72313" y="9765"/>
                        </a:lnTo>
                        <a:lnTo>
                          <a:pt x="73848" y="11489"/>
                        </a:lnTo>
                        <a:lnTo>
                          <a:pt x="75349" y="13212"/>
                        </a:lnTo>
                        <a:lnTo>
                          <a:pt x="76782" y="15063"/>
                        </a:lnTo>
                        <a:lnTo>
                          <a:pt x="78146" y="16914"/>
                        </a:lnTo>
                        <a:lnTo>
                          <a:pt x="79476" y="18765"/>
                        </a:lnTo>
                        <a:lnTo>
                          <a:pt x="80773" y="20617"/>
                        </a:lnTo>
                        <a:lnTo>
                          <a:pt x="81967" y="22531"/>
                        </a:lnTo>
                        <a:lnTo>
                          <a:pt x="83126" y="24319"/>
                        </a:lnTo>
                        <a:lnTo>
                          <a:pt x="84218" y="26170"/>
                        </a:lnTo>
                        <a:lnTo>
                          <a:pt x="85241" y="27893"/>
                        </a:lnTo>
                        <a:lnTo>
                          <a:pt x="86162" y="29553"/>
                        </a:lnTo>
                        <a:lnTo>
                          <a:pt x="87833" y="32617"/>
                        </a:lnTo>
                        <a:lnTo>
                          <a:pt x="89164" y="35234"/>
                        </a:lnTo>
                        <a:lnTo>
                          <a:pt x="90119" y="37212"/>
                        </a:lnTo>
                        <a:lnTo>
                          <a:pt x="90938" y="3900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006D2A"/>
                      </a:gs>
                      <a:gs pos="50000">
                        <a:srgbClr val="009E41"/>
                      </a:gs>
                      <a:gs pos="100000">
                        <a:srgbClr val="00BD4F"/>
                      </a:gs>
                    </a:gsLst>
                    <a:lin ang="135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7" name="Google Shape;667;p42"/>
                  <p:cNvSpPr/>
                  <p:nvPr/>
                </p:nvSpPr>
                <p:spPr>
                  <a:xfrm>
                    <a:off x="0" y="0"/>
                    <a:ext cx="2062183960" cy="1617229431"/>
                  </a:xfrm>
                  <a:custGeom>
                    <a:rect b="b" l="l" r="r" t="t"/>
                    <a:pathLst>
                      <a:path extrusionOk="0" h="120000" w="120000">
                        <a:moveTo>
                          <a:pt x="39852" y="74011"/>
                        </a:moveTo>
                        <a:lnTo>
                          <a:pt x="39852" y="74011"/>
                        </a:lnTo>
                        <a:lnTo>
                          <a:pt x="40636" y="73667"/>
                        </a:lnTo>
                        <a:lnTo>
                          <a:pt x="41489" y="73409"/>
                        </a:lnTo>
                        <a:lnTo>
                          <a:pt x="42377" y="73237"/>
                        </a:lnTo>
                        <a:lnTo>
                          <a:pt x="43366" y="73151"/>
                        </a:lnTo>
                        <a:lnTo>
                          <a:pt x="44390" y="73065"/>
                        </a:lnTo>
                        <a:lnTo>
                          <a:pt x="45481" y="73151"/>
                        </a:lnTo>
                        <a:lnTo>
                          <a:pt x="46642" y="73237"/>
                        </a:lnTo>
                        <a:lnTo>
                          <a:pt x="47836" y="73409"/>
                        </a:lnTo>
                        <a:lnTo>
                          <a:pt x="49098" y="73667"/>
                        </a:lnTo>
                        <a:lnTo>
                          <a:pt x="50395" y="74011"/>
                        </a:lnTo>
                        <a:lnTo>
                          <a:pt x="53124" y="74785"/>
                        </a:lnTo>
                        <a:lnTo>
                          <a:pt x="56025" y="75816"/>
                        </a:lnTo>
                        <a:lnTo>
                          <a:pt x="59061" y="77106"/>
                        </a:lnTo>
                        <a:lnTo>
                          <a:pt x="62200" y="78481"/>
                        </a:lnTo>
                        <a:lnTo>
                          <a:pt x="65442" y="80028"/>
                        </a:lnTo>
                        <a:lnTo>
                          <a:pt x="68785" y="81747"/>
                        </a:lnTo>
                        <a:lnTo>
                          <a:pt x="72163" y="83638"/>
                        </a:lnTo>
                        <a:lnTo>
                          <a:pt x="75575" y="85616"/>
                        </a:lnTo>
                        <a:lnTo>
                          <a:pt x="79021" y="87593"/>
                        </a:lnTo>
                        <a:lnTo>
                          <a:pt x="82468" y="89742"/>
                        </a:lnTo>
                        <a:lnTo>
                          <a:pt x="85845" y="91891"/>
                        </a:lnTo>
                        <a:lnTo>
                          <a:pt x="92499" y="96189"/>
                        </a:lnTo>
                        <a:lnTo>
                          <a:pt x="98811" y="100487"/>
                        </a:lnTo>
                        <a:lnTo>
                          <a:pt x="104611" y="104527"/>
                        </a:lnTo>
                        <a:lnTo>
                          <a:pt x="109695" y="108223"/>
                        </a:lnTo>
                        <a:lnTo>
                          <a:pt x="113960" y="111318"/>
                        </a:lnTo>
                        <a:lnTo>
                          <a:pt x="117202" y="113810"/>
                        </a:lnTo>
                        <a:lnTo>
                          <a:pt x="119999" y="115873"/>
                        </a:lnTo>
                        <a:lnTo>
                          <a:pt x="118021" y="112435"/>
                        </a:lnTo>
                        <a:lnTo>
                          <a:pt x="116076" y="109083"/>
                        </a:lnTo>
                        <a:lnTo>
                          <a:pt x="112288" y="102722"/>
                        </a:lnTo>
                        <a:lnTo>
                          <a:pt x="110446" y="99541"/>
                        </a:lnTo>
                        <a:lnTo>
                          <a:pt x="108638" y="96361"/>
                        </a:lnTo>
                        <a:lnTo>
                          <a:pt x="106829" y="93180"/>
                        </a:lnTo>
                        <a:lnTo>
                          <a:pt x="105055" y="89742"/>
                        </a:lnTo>
                        <a:lnTo>
                          <a:pt x="103281" y="86217"/>
                        </a:lnTo>
                        <a:lnTo>
                          <a:pt x="101541" y="82435"/>
                        </a:lnTo>
                        <a:lnTo>
                          <a:pt x="100653" y="80458"/>
                        </a:lnTo>
                        <a:lnTo>
                          <a:pt x="99766" y="78395"/>
                        </a:lnTo>
                        <a:lnTo>
                          <a:pt x="98913" y="76246"/>
                        </a:lnTo>
                        <a:lnTo>
                          <a:pt x="98026" y="74011"/>
                        </a:lnTo>
                        <a:lnTo>
                          <a:pt x="97139" y="71690"/>
                        </a:lnTo>
                        <a:lnTo>
                          <a:pt x="96252" y="69283"/>
                        </a:lnTo>
                        <a:lnTo>
                          <a:pt x="95399" y="66790"/>
                        </a:lnTo>
                        <a:lnTo>
                          <a:pt x="94512" y="64212"/>
                        </a:lnTo>
                        <a:lnTo>
                          <a:pt x="93625" y="61461"/>
                        </a:lnTo>
                        <a:lnTo>
                          <a:pt x="92738" y="58624"/>
                        </a:lnTo>
                        <a:lnTo>
                          <a:pt x="91851" y="55616"/>
                        </a:lnTo>
                        <a:lnTo>
                          <a:pt x="90929" y="52521"/>
                        </a:lnTo>
                        <a:lnTo>
                          <a:pt x="90110" y="50114"/>
                        </a:lnTo>
                        <a:lnTo>
                          <a:pt x="89155" y="47449"/>
                        </a:lnTo>
                        <a:lnTo>
                          <a:pt x="87824" y="43925"/>
                        </a:lnTo>
                        <a:lnTo>
                          <a:pt x="86152" y="39799"/>
                        </a:lnTo>
                        <a:lnTo>
                          <a:pt x="85231" y="37564"/>
                        </a:lnTo>
                        <a:lnTo>
                          <a:pt x="84208" y="35243"/>
                        </a:lnTo>
                        <a:lnTo>
                          <a:pt x="83116" y="32750"/>
                        </a:lnTo>
                        <a:lnTo>
                          <a:pt x="81956" y="30343"/>
                        </a:lnTo>
                        <a:lnTo>
                          <a:pt x="80762" y="27765"/>
                        </a:lnTo>
                        <a:lnTo>
                          <a:pt x="79465" y="25272"/>
                        </a:lnTo>
                        <a:lnTo>
                          <a:pt x="78134" y="22779"/>
                        </a:lnTo>
                        <a:lnTo>
                          <a:pt x="76769" y="20286"/>
                        </a:lnTo>
                        <a:lnTo>
                          <a:pt x="75336" y="17793"/>
                        </a:lnTo>
                        <a:lnTo>
                          <a:pt x="73835" y="15472"/>
                        </a:lnTo>
                        <a:lnTo>
                          <a:pt x="72300" y="13151"/>
                        </a:lnTo>
                        <a:lnTo>
                          <a:pt x="70730" y="11002"/>
                        </a:lnTo>
                        <a:lnTo>
                          <a:pt x="69127" y="9025"/>
                        </a:lnTo>
                        <a:lnTo>
                          <a:pt x="67455" y="7134"/>
                        </a:lnTo>
                        <a:lnTo>
                          <a:pt x="65783" y="5415"/>
                        </a:lnTo>
                        <a:lnTo>
                          <a:pt x="64930" y="4641"/>
                        </a:lnTo>
                        <a:lnTo>
                          <a:pt x="64077" y="3868"/>
                        </a:lnTo>
                        <a:lnTo>
                          <a:pt x="63190" y="3180"/>
                        </a:lnTo>
                        <a:lnTo>
                          <a:pt x="62303" y="2578"/>
                        </a:lnTo>
                        <a:lnTo>
                          <a:pt x="61450" y="2063"/>
                        </a:lnTo>
                        <a:lnTo>
                          <a:pt x="60562" y="1547"/>
                        </a:lnTo>
                        <a:lnTo>
                          <a:pt x="59675" y="1117"/>
                        </a:lnTo>
                        <a:lnTo>
                          <a:pt x="58754" y="773"/>
                        </a:lnTo>
                        <a:lnTo>
                          <a:pt x="57867" y="429"/>
                        </a:lnTo>
                        <a:lnTo>
                          <a:pt x="56946" y="171"/>
                        </a:lnTo>
                        <a:lnTo>
                          <a:pt x="56059" y="85"/>
                        </a:lnTo>
                        <a:lnTo>
                          <a:pt x="55137" y="0"/>
                        </a:lnTo>
                        <a:lnTo>
                          <a:pt x="54216" y="0"/>
                        </a:lnTo>
                        <a:lnTo>
                          <a:pt x="53295" y="85"/>
                        </a:lnTo>
                        <a:lnTo>
                          <a:pt x="52408" y="257"/>
                        </a:lnTo>
                        <a:lnTo>
                          <a:pt x="51521" y="429"/>
                        </a:lnTo>
                        <a:lnTo>
                          <a:pt x="50668" y="687"/>
                        </a:lnTo>
                        <a:lnTo>
                          <a:pt x="49815" y="1031"/>
                        </a:lnTo>
                        <a:lnTo>
                          <a:pt x="49030" y="1375"/>
                        </a:lnTo>
                        <a:lnTo>
                          <a:pt x="48245" y="1805"/>
                        </a:lnTo>
                        <a:lnTo>
                          <a:pt x="47495" y="2234"/>
                        </a:lnTo>
                        <a:lnTo>
                          <a:pt x="46744" y="2750"/>
                        </a:lnTo>
                        <a:lnTo>
                          <a:pt x="46061" y="3266"/>
                        </a:lnTo>
                        <a:lnTo>
                          <a:pt x="45379" y="3868"/>
                        </a:lnTo>
                        <a:lnTo>
                          <a:pt x="44697" y="4469"/>
                        </a:lnTo>
                        <a:lnTo>
                          <a:pt x="44048" y="5157"/>
                        </a:lnTo>
                        <a:lnTo>
                          <a:pt x="43434" y="5845"/>
                        </a:lnTo>
                        <a:lnTo>
                          <a:pt x="42820" y="6618"/>
                        </a:lnTo>
                        <a:lnTo>
                          <a:pt x="42240" y="7392"/>
                        </a:lnTo>
                        <a:lnTo>
                          <a:pt x="41660" y="8252"/>
                        </a:lnTo>
                        <a:lnTo>
                          <a:pt x="41114" y="9111"/>
                        </a:lnTo>
                        <a:lnTo>
                          <a:pt x="40568" y="9971"/>
                        </a:lnTo>
                        <a:lnTo>
                          <a:pt x="39545" y="11862"/>
                        </a:lnTo>
                        <a:lnTo>
                          <a:pt x="38589" y="13839"/>
                        </a:lnTo>
                        <a:lnTo>
                          <a:pt x="37702" y="15988"/>
                        </a:lnTo>
                        <a:lnTo>
                          <a:pt x="36849" y="18223"/>
                        </a:lnTo>
                        <a:lnTo>
                          <a:pt x="36064" y="20544"/>
                        </a:lnTo>
                        <a:lnTo>
                          <a:pt x="35280" y="22951"/>
                        </a:lnTo>
                        <a:lnTo>
                          <a:pt x="34563" y="25444"/>
                        </a:lnTo>
                        <a:lnTo>
                          <a:pt x="33881" y="28022"/>
                        </a:lnTo>
                        <a:lnTo>
                          <a:pt x="33198" y="30687"/>
                        </a:lnTo>
                        <a:lnTo>
                          <a:pt x="32584" y="33352"/>
                        </a:lnTo>
                        <a:lnTo>
                          <a:pt x="31936" y="36017"/>
                        </a:lnTo>
                        <a:lnTo>
                          <a:pt x="30742" y="41518"/>
                        </a:lnTo>
                        <a:lnTo>
                          <a:pt x="29547" y="47106"/>
                        </a:lnTo>
                        <a:lnTo>
                          <a:pt x="28319" y="52693"/>
                        </a:lnTo>
                        <a:lnTo>
                          <a:pt x="27705" y="55444"/>
                        </a:lnTo>
                        <a:lnTo>
                          <a:pt x="27057" y="58194"/>
                        </a:lnTo>
                        <a:lnTo>
                          <a:pt x="26374" y="60859"/>
                        </a:lnTo>
                        <a:lnTo>
                          <a:pt x="25658" y="63524"/>
                        </a:lnTo>
                        <a:lnTo>
                          <a:pt x="24907" y="66103"/>
                        </a:lnTo>
                        <a:lnTo>
                          <a:pt x="24156" y="68595"/>
                        </a:lnTo>
                        <a:lnTo>
                          <a:pt x="23781" y="69455"/>
                        </a:lnTo>
                        <a:lnTo>
                          <a:pt x="23303" y="70487"/>
                        </a:lnTo>
                        <a:lnTo>
                          <a:pt x="22723" y="71604"/>
                        </a:lnTo>
                        <a:lnTo>
                          <a:pt x="22007" y="72722"/>
                        </a:lnTo>
                        <a:lnTo>
                          <a:pt x="21222" y="73925"/>
                        </a:lnTo>
                        <a:lnTo>
                          <a:pt x="20335" y="75300"/>
                        </a:lnTo>
                        <a:lnTo>
                          <a:pt x="18322" y="78051"/>
                        </a:lnTo>
                        <a:lnTo>
                          <a:pt x="13750" y="84326"/>
                        </a:lnTo>
                        <a:lnTo>
                          <a:pt x="11361" y="87679"/>
                        </a:lnTo>
                        <a:lnTo>
                          <a:pt x="8973" y="91203"/>
                        </a:lnTo>
                        <a:lnTo>
                          <a:pt x="7813" y="93008"/>
                        </a:lnTo>
                        <a:lnTo>
                          <a:pt x="6721" y="94813"/>
                        </a:lnTo>
                        <a:lnTo>
                          <a:pt x="5629" y="96618"/>
                        </a:lnTo>
                        <a:lnTo>
                          <a:pt x="4640" y="98510"/>
                        </a:lnTo>
                        <a:lnTo>
                          <a:pt x="3719" y="100315"/>
                        </a:lnTo>
                        <a:lnTo>
                          <a:pt x="2866" y="102206"/>
                        </a:lnTo>
                        <a:lnTo>
                          <a:pt x="2081" y="104011"/>
                        </a:lnTo>
                        <a:lnTo>
                          <a:pt x="1433" y="105902"/>
                        </a:lnTo>
                        <a:lnTo>
                          <a:pt x="1125" y="106848"/>
                        </a:lnTo>
                        <a:lnTo>
                          <a:pt x="887" y="107707"/>
                        </a:lnTo>
                        <a:lnTo>
                          <a:pt x="648" y="108653"/>
                        </a:lnTo>
                        <a:lnTo>
                          <a:pt x="443" y="109598"/>
                        </a:lnTo>
                        <a:lnTo>
                          <a:pt x="272" y="110458"/>
                        </a:lnTo>
                        <a:lnTo>
                          <a:pt x="170" y="111404"/>
                        </a:lnTo>
                        <a:lnTo>
                          <a:pt x="68" y="112263"/>
                        </a:lnTo>
                        <a:lnTo>
                          <a:pt x="0" y="113123"/>
                        </a:lnTo>
                        <a:lnTo>
                          <a:pt x="0" y="114068"/>
                        </a:lnTo>
                        <a:lnTo>
                          <a:pt x="0" y="114928"/>
                        </a:lnTo>
                        <a:lnTo>
                          <a:pt x="68" y="115787"/>
                        </a:lnTo>
                        <a:lnTo>
                          <a:pt x="170" y="116647"/>
                        </a:lnTo>
                        <a:lnTo>
                          <a:pt x="307" y="117507"/>
                        </a:lnTo>
                        <a:lnTo>
                          <a:pt x="511" y="118366"/>
                        </a:lnTo>
                        <a:lnTo>
                          <a:pt x="750" y="119226"/>
                        </a:lnTo>
                        <a:lnTo>
                          <a:pt x="1023" y="120000"/>
                        </a:lnTo>
                        <a:lnTo>
                          <a:pt x="1364" y="118022"/>
                        </a:lnTo>
                        <a:lnTo>
                          <a:pt x="2286" y="114756"/>
                        </a:lnTo>
                        <a:lnTo>
                          <a:pt x="3207" y="111747"/>
                        </a:lnTo>
                        <a:lnTo>
                          <a:pt x="4128" y="108825"/>
                        </a:lnTo>
                        <a:lnTo>
                          <a:pt x="5117" y="106160"/>
                        </a:lnTo>
                        <a:lnTo>
                          <a:pt x="6107" y="103667"/>
                        </a:lnTo>
                        <a:lnTo>
                          <a:pt x="7096" y="101346"/>
                        </a:lnTo>
                        <a:lnTo>
                          <a:pt x="8120" y="99197"/>
                        </a:lnTo>
                        <a:lnTo>
                          <a:pt x="9178" y="97220"/>
                        </a:lnTo>
                        <a:lnTo>
                          <a:pt x="10235" y="95329"/>
                        </a:lnTo>
                        <a:lnTo>
                          <a:pt x="11327" y="93610"/>
                        </a:lnTo>
                        <a:lnTo>
                          <a:pt x="12453" y="92063"/>
                        </a:lnTo>
                        <a:lnTo>
                          <a:pt x="13579" y="90515"/>
                        </a:lnTo>
                        <a:lnTo>
                          <a:pt x="14705" y="89226"/>
                        </a:lnTo>
                        <a:lnTo>
                          <a:pt x="15865" y="87936"/>
                        </a:lnTo>
                        <a:lnTo>
                          <a:pt x="17059" y="86733"/>
                        </a:lnTo>
                        <a:lnTo>
                          <a:pt x="18254" y="85702"/>
                        </a:lnTo>
                        <a:lnTo>
                          <a:pt x="19482" y="84670"/>
                        </a:lnTo>
                        <a:lnTo>
                          <a:pt x="20710" y="83810"/>
                        </a:lnTo>
                        <a:lnTo>
                          <a:pt x="21973" y="82951"/>
                        </a:lnTo>
                        <a:lnTo>
                          <a:pt x="23235" y="82091"/>
                        </a:lnTo>
                        <a:lnTo>
                          <a:pt x="24532" y="81404"/>
                        </a:lnTo>
                        <a:lnTo>
                          <a:pt x="25828" y="80630"/>
                        </a:lnTo>
                        <a:lnTo>
                          <a:pt x="28490" y="79340"/>
                        </a:lnTo>
                        <a:lnTo>
                          <a:pt x="31253" y="78051"/>
                        </a:lnTo>
                        <a:lnTo>
                          <a:pt x="34051" y="76762"/>
                        </a:lnTo>
                        <a:lnTo>
                          <a:pt x="36917" y="75472"/>
                        </a:lnTo>
                        <a:lnTo>
                          <a:pt x="39852" y="7401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2D050"/>
                      </a:gs>
                      <a:gs pos="50000">
                        <a:srgbClr val="92D050"/>
                      </a:gs>
                      <a:gs pos="100000">
                        <a:srgbClr val="00BD4F"/>
                      </a:gs>
                    </a:gsLst>
                    <a:lin ang="13500000" scaled="0"/>
                  </a:gra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68" name="Google Shape;668;p42"/>
                <p:cNvSpPr/>
                <p:nvPr/>
              </p:nvSpPr>
              <p:spPr>
                <a:xfrm>
                  <a:off x="14112028" y="957304900"/>
                  <a:ext cx="2047863281" cy="632828568"/>
                </a:xfrm>
                <a:custGeom>
                  <a:rect b="b" l="l" r="r" t="t"/>
                  <a:pathLst>
                    <a:path extrusionOk="0" h="120000" w="120000">
                      <a:moveTo>
                        <a:pt x="39930" y="12129"/>
                      </a:moveTo>
                      <a:lnTo>
                        <a:pt x="39930" y="12129"/>
                      </a:lnTo>
                      <a:lnTo>
                        <a:pt x="40627" y="11696"/>
                      </a:lnTo>
                      <a:lnTo>
                        <a:pt x="41393" y="11480"/>
                      </a:lnTo>
                      <a:lnTo>
                        <a:pt x="42195" y="11263"/>
                      </a:lnTo>
                      <a:lnTo>
                        <a:pt x="43066" y="11263"/>
                      </a:lnTo>
                      <a:lnTo>
                        <a:pt x="44912" y="11480"/>
                      </a:lnTo>
                      <a:lnTo>
                        <a:pt x="46933" y="12346"/>
                      </a:lnTo>
                      <a:lnTo>
                        <a:pt x="49128" y="13646"/>
                      </a:lnTo>
                      <a:lnTo>
                        <a:pt x="51498" y="15379"/>
                      </a:lnTo>
                      <a:lnTo>
                        <a:pt x="53972" y="17328"/>
                      </a:lnTo>
                      <a:lnTo>
                        <a:pt x="56550" y="19927"/>
                      </a:lnTo>
                      <a:lnTo>
                        <a:pt x="59268" y="22743"/>
                      </a:lnTo>
                      <a:lnTo>
                        <a:pt x="62090" y="25776"/>
                      </a:lnTo>
                      <a:lnTo>
                        <a:pt x="64947" y="29241"/>
                      </a:lnTo>
                      <a:lnTo>
                        <a:pt x="67909" y="32707"/>
                      </a:lnTo>
                      <a:lnTo>
                        <a:pt x="70905" y="36606"/>
                      </a:lnTo>
                      <a:lnTo>
                        <a:pt x="73937" y="40722"/>
                      </a:lnTo>
                      <a:lnTo>
                        <a:pt x="80034" y="49169"/>
                      </a:lnTo>
                      <a:lnTo>
                        <a:pt x="86132" y="58050"/>
                      </a:lnTo>
                      <a:lnTo>
                        <a:pt x="92125" y="67364"/>
                      </a:lnTo>
                      <a:lnTo>
                        <a:pt x="97839" y="76245"/>
                      </a:lnTo>
                      <a:lnTo>
                        <a:pt x="103205" y="85126"/>
                      </a:lnTo>
                      <a:lnTo>
                        <a:pt x="108118" y="93357"/>
                      </a:lnTo>
                      <a:lnTo>
                        <a:pt x="112439" y="100722"/>
                      </a:lnTo>
                      <a:lnTo>
                        <a:pt x="116097" y="107220"/>
                      </a:lnTo>
                      <a:lnTo>
                        <a:pt x="118919" y="112418"/>
                      </a:lnTo>
                      <a:lnTo>
                        <a:pt x="120000" y="110036"/>
                      </a:lnTo>
                      <a:lnTo>
                        <a:pt x="117491" y="99422"/>
                      </a:lnTo>
                      <a:lnTo>
                        <a:pt x="114390" y="93790"/>
                      </a:lnTo>
                      <a:lnTo>
                        <a:pt x="110557" y="86859"/>
                      </a:lnTo>
                      <a:lnTo>
                        <a:pt x="106132" y="79277"/>
                      </a:lnTo>
                      <a:lnTo>
                        <a:pt x="101184" y="71046"/>
                      </a:lnTo>
                      <a:lnTo>
                        <a:pt x="95818" y="62166"/>
                      </a:lnTo>
                      <a:lnTo>
                        <a:pt x="90174" y="53285"/>
                      </a:lnTo>
                      <a:lnTo>
                        <a:pt x="84320" y="44404"/>
                      </a:lnTo>
                      <a:lnTo>
                        <a:pt x="78362" y="35523"/>
                      </a:lnTo>
                      <a:lnTo>
                        <a:pt x="72404" y="27292"/>
                      </a:lnTo>
                      <a:lnTo>
                        <a:pt x="69477" y="23393"/>
                      </a:lnTo>
                      <a:lnTo>
                        <a:pt x="66585" y="19711"/>
                      </a:lnTo>
                      <a:lnTo>
                        <a:pt x="63728" y="16245"/>
                      </a:lnTo>
                      <a:lnTo>
                        <a:pt x="60940" y="13212"/>
                      </a:lnTo>
                      <a:lnTo>
                        <a:pt x="58257" y="10180"/>
                      </a:lnTo>
                      <a:lnTo>
                        <a:pt x="55644" y="7581"/>
                      </a:lnTo>
                      <a:lnTo>
                        <a:pt x="53135" y="5415"/>
                      </a:lnTo>
                      <a:lnTo>
                        <a:pt x="50766" y="3465"/>
                      </a:lnTo>
                      <a:lnTo>
                        <a:pt x="48501" y="1949"/>
                      </a:lnTo>
                      <a:lnTo>
                        <a:pt x="46376" y="866"/>
                      </a:lnTo>
                      <a:lnTo>
                        <a:pt x="44425" y="216"/>
                      </a:lnTo>
                      <a:lnTo>
                        <a:pt x="42648" y="0"/>
                      </a:lnTo>
                      <a:lnTo>
                        <a:pt x="41846" y="216"/>
                      </a:lnTo>
                      <a:lnTo>
                        <a:pt x="41045" y="433"/>
                      </a:lnTo>
                      <a:lnTo>
                        <a:pt x="40313" y="866"/>
                      </a:lnTo>
                      <a:lnTo>
                        <a:pt x="39651" y="1299"/>
                      </a:lnTo>
                      <a:lnTo>
                        <a:pt x="33763" y="6498"/>
                      </a:lnTo>
                      <a:lnTo>
                        <a:pt x="30905" y="9314"/>
                      </a:lnTo>
                      <a:lnTo>
                        <a:pt x="28118" y="12129"/>
                      </a:lnTo>
                      <a:lnTo>
                        <a:pt x="25400" y="15379"/>
                      </a:lnTo>
                      <a:lnTo>
                        <a:pt x="24076" y="17111"/>
                      </a:lnTo>
                      <a:lnTo>
                        <a:pt x="22752" y="19061"/>
                      </a:lnTo>
                      <a:lnTo>
                        <a:pt x="21463" y="21010"/>
                      </a:lnTo>
                      <a:lnTo>
                        <a:pt x="20174" y="23393"/>
                      </a:lnTo>
                      <a:lnTo>
                        <a:pt x="18919" y="25776"/>
                      </a:lnTo>
                      <a:lnTo>
                        <a:pt x="17665" y="28375"/>
                      </a:lnTo>
                      <a:lnTo>
                        <a:pt x="16411" y="31191"/>
                      </a:lnTo>
                      <a:lnTo>
                        <a:pt x="15226" y="34440"/>
                      </a:lnTo>
                      <a:lnTo>
                        <a:pt x="14006" y="37689"/>
                      </a:lnTo>
                      <a:lnTo>
                        <a:pt x="12857" y="41371"/>
                      </a:lnTo>
                      <a:lnTo>
                        <a:pt x="11707" y="45270"/>
                      </a:lnTo>
                      <a:lnTo>
                        <a:pt x="10557" y="49602"/>
                      </a:lnTo>
                      <a:lnTo>
                        <a:pt x="9442" y="54151"/>
                      </a:lnTo>
                      <a:lnTo>
                        <a:pt x="8362" y="58916"/>
                      </a:lnTo>
                      <a:lnTo>
                        <a:pt x="7282" y="64115"/>
                      </a:lnTo>
                      <a:lnTo>
                        <a:pt x="6236" y="69747"/>
                      </a:lnTo>
                      <a:lnTo>
                        <a:pt x="5191" y="75812"/>
                      </a:lnTo>
                      <a:lnTo>
                        <a:pt x="4181" y="82093"/>
                      </a:lnTo>
                      <a:lnTo>
                        <a:pt x="3205" y="89025"/>
                      </a:lnTo>
                      <a:lnTo>
                        <a:pt x="2229" y="96389"/>
                      </a:lnTo>
                      <a:lnTo>
                        <a:pt x="1289" y="103971"/>
                      </a:lnTo>
                      <a:lnTo>
                        <a:pt x="348" y="112202"/>
                      </a:lnTo>
                      <a:lnTo>
                        <a:pt x="0" y="117400"/>
                      </a:lnTo>
                      <a:lnTo>
                        <a:pt x="452" y="120000"/>
                      </a:lnTo>
                      <a:lnTo>
                        <a:pt x="487" y="119783"/>
                      </a:lnTo>
                      <a:lnTo>
                        <a:pt x="557" y="119566"/>
                      </a:lnTo>
                      <a:lnTo>
                        <a:pt x="871" y="118050"/>
                      </a:lnTo>
                      <a:lnTo>
                        <a:pt x="1881" y="111985"/>
                      </a:lnTo>
                      <a:lnTo>
                        <a:pt x="2787" y="104837"/>
                      </a:lnTo>
                      <a:lnTo>
                        <a:pt x="3728" y="98122"/>
                      </a:lnTo>
                      <a:lnTo>
                        <a:pt x="4668" y="91624"/>
                      </a:lnTo>
                      <a:lnTo>
                        <a:pt x="5644" y="85559"/>
                      </a:lnTo>
                      <a:lnTo>
                        <a:pt x="6620" y="79927"/>
                      </a:lnTo>
                      <a:lnTo>
                        <a:pt x="7630" y="74512"/>
                      </a:lnTo>
                      <a:lnTo>
                        <a:pt x="8641" y="69314"/>
                      </a:lnTo>
                      <a:lnTo>
                        <a:pt x="9686" y="64765"/>
                      </a:lnTo>
                      <a:lnTo>
                        <a:pt x="10731" y="60216"/>
                      </a:lnTo>
                      <a:lnTo>
                        <a:pt x="11811" y="56101"/>
                      </a:lnTo>
                      <a:lnTo>
                        <a:pt x="12891" y="52202"/>
                      </a:lnTo>
                      <a:lnTo>
                        <a:pt x="14006" y="48736"/>
                      </a:lnTo>
                      <a:lnTo>
                        <a:pt x="15156" y="45487"/>
                      </a:lnTo>
                      <a:lnTo>
                        <a:pt x="16271" y="42238"/>
                      </a:lnTo>
                      <a:lnTo>
                        <a:pt x="17456" y="39422"/>
                      </a:lnTo>
                      <a:lnTo>
                        <a:pt x="18641" y="36823"/>
                      </a:lnTo>
                      <a:lnTo>
                        <a:pt x="19825" y="34223"/>
                      </a:lnTo>
                      <a:lnTo>
                        <a:pt x="21045" y="32057"/>
                      </a:lnTo>
                      <a:lnTo>
                        <a:pt x="22264" y="29891"/>
                      </a:lnTo>
                      <a:lnTo>
                        <a:pt x="23519" y="27942"/>
                      </a:lnTo>
                      <a:lnTo>
                        <a:pt x="24808" y="26209"/>
                      </a:lnTo>
                      <a:lnTo>
                        <a:pt x="26097" y="24476"/>
                      </a:lnTo>
                      <a:lnTo>
                        <a:pt x="28710" y="21444"/>
                      </a:lnTo>
                      <a:lnTo>
                        <a:pt x="31428" y="18844"/>
                      </a:lnTo>
                      <a:lnTo>
                        <a:pt x="34181" y="16462"/>
                      </a:lnTo>
                      <a:lnTo>
                        <a:pt x="37038" y="14296"/>
                      </a:lnTo>
                      <a:lnTo>
                        <a:pt x="39930" y="1212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D2A"/>
                    </a:gs>
                    <a:gs pos="92999">
                      <a:srgbClr val="008E39"/>
                    </a:gs>
                    <a:gs pos="100000">
                      <a:srgbClr val="007432"/>
                    </a:gs>
                  </a:gsLst>
                  <a:lin ang="135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42"/>
            <p:cNvGrpSpPr/>
            <p:nvPr/>
          </p:nvGrpSpPr>
          <p:grpSpPr>
            <a:xfrm rot="-3540000">
              <a:off x="593035980" y="243969707"/>
              <a:ext cx="889668996" cy="592129072"/>
              <a:chOff x="0" y="0"/>
              <a:chExt cx="2147483647" cy="2147483647"/>
            </a:xfrm>
          </p:grpSpPr>
          <p:grpSp>
            <p:nvGrpSpPr>
              <p:cNvPr id="670" name="Google Shape;670;p42"/>
              <p:cNvGrpSpPr/>
              <p:nvPr/>
            </p:nvGrpSpPr>
            <p:grpSpPr>
              <a:xfrm>
                <a:off x="79631713" y="0"/>
                <a:ext cx="2067851934" cy="2147483647"/>
                <a:chOff x="0" y="0"/>
                <a:chExt cx="2147483647" cy="2147483647"/>
              </a:xfrm>
            </p:grpSpPr>
            <p:sp>
              <p:nvSpPr>
                <p:cNvPr id="671" name="Google Shape;671;p42"/>
                <p:cNvSpPr/>
                <p:nvPr/>
              </p:nvSpPr>
              <p:spPr>
                <a:xfrm>
                  <a:off x="0" y="33036837"/>
                  <a:ext cx="2119637849" cy="2114446809"/>
                </a:xfrm>
                <a:custGeom>
                  <a:rect b="b" l="l" r="r" t="t"/>
                  <a:pathLst>
                    <a:path extrusionOk="0" h="120000" w="120000">
                      <a:moveTo>
                        <a:pt x="90938" y="39000"/>
                      </a:moveTo>
                      <a:lnTo>
                        <a:pt x="90938" y="39000"/>
                      </a:lnTo>
                      <a:lnTo>
                        <a:pt x="91859" y="41297"/>
                      </a:lnTo>
                      <a:lnTo>
                        <a:pt x="92745" y="43531"/>
                      </a:lnTo>
                      <a:lnTo>
                        <a:pt x="93632" y="45638"/>
                      </a:lnTo>
                      <a:lnTo>
                        <a:pt x="94519" y="47680"/>
                      </a:lnTo>
                      <a:lnTo>
                        <a:pt x="95406" y="49595"/>
                      </a:lnTo>
                      <a:lnTo>
                        <a:pt x="96259" y="51446"/>
                      </a:lnTo>
                      <a:lnTo>
                        <a:pt x="97146" y="53234"/>
                      </a:lnTo>
                      <a:lnTo>
                        <a:pt x="98032" y="54957"/>
                      </a:lnTo>
                      <a:lnTo>
                        <a:pt x="98919" y="56617"/>
                      </a:lnTo>
                      <a:lnTo>
                        <a:pt x="99772" y="58212"/>
                      </a:lnTo>
                      <a:lnTo>
                        <a:pt x="100659" y="59744"/>
                      </a:lnTo>
                      <a:lnTo>
                        <a:pt x="101546" y="61212"/>
                      </a:lnTo>
                      <a:lnTo>
                        <a:pt x="103285" y="64021"/>
                      </a:lnTo>
                      <a:lnTo>
                        <a:pt x="105059" y="66638"/>
                      </a:lnTo>
                      <a:lnTo>
                        <a:pt x="106833" y="69191"/>
                      </a:lnTo>
                      <a:lnTo>
                        <a:pt x="108641" y="71553"/>
                      </a:lnTo>
                      <a:lnTo>
                        <a:pt x="110449" y="73914"/>
                      </a:lnTo>
                      <a:lnTo>
                        <a:pt x="112291" y="76276"/>
                      </a:lnTo>
                      <a:lnTo>
                        <a:pt x="116077" y="81000"/>
                      </a:lnTo>
                      <a:lnTo>
                        <a:pt x="118021" y="83489"/>
                      </a:lnTo>
                      <a:lnTo>
                        <a:pt x="119999" y="86042"/>
                      </a:lnTo>
                      <a:lnTo>
                        <a:pt x="117373" y="87702"/>
                      </a:lnTo>
                      <a:lnTo>
                        <a:pt x="114269" y="89617"/>
                      </a:lnTo>
                      <a:lnTo>
                        <a:pt x="106969" y="93957"/>
                      </a:lnTo>
                      <a:lnTo>
                        <a:pt x="98646" y="98744"/>
                      </a:lnTo>
                      <a:lnTo>
                        <a:pt x="89812" y="103723"/>
                      </a:lnTo>
                      <a:lnTo>
                        <a:pt x="81046" y="108510"/>
                      </a:lnTo>
                      <a:lnTo>
                        <a:pt x="72859" y="112914"/>
                      </a:lnTo>
                      <a:lnTo>
                        <a:pt x="69175" y="114893"/>
                      </a:lnTo>
                      <a:lnTo>
                        <a:pt x="65832" y="116553"/>
                      </a:lnTo>
                      <a:lnTo>
                        <a:pt x="62933" y="118021"/>
                      </a:lnTo>
                      <a:lnTo>
                        <a:pt x="60477" y="119170"/>
                      </a:lnTo>
                      <a:lnTo>
                        <a:pt x="59727" y="119361"/>
                      </a:lnTo>
                      <a:lnTo>
                        <a:pt x="58567" y="119553"/>
                      </a:lnTo>
                      <a:lnTo>
                        <a:pt x="57066" y="119744"/>
                      </a:lnTo>
                      <a:lnTo>
                        <a:pt x="55292" y="119872"/>
                      </a:lnTo>
                      <a:lnTo>
                        <a:pt x="53246" y="120000"/>
                      </a:lnTo>
                      <a:lnTo>
                        <a:pt x="51028" y="119936"/>
                      </a:lnTo>
                      <a:lnTo>
                        <a:pt x="48675" y="119808"/>
                      </a:lnTo>
                      <a:lnTo>
                        <a:pt x="47447" y="119680"/>
                      </a:lnTo>
                      <a:lnTo>
                        <a:pt x="46219" y="119489"/>
                      </a:lnTo>
                      <a:lnTo>
                        <a:pt x="44991" y="119234"/>
                      </a:lnTo>
                      <a:lnTo>
                        <a:pt x="43729" y="118978"/>
                      </a:lnTo>
                      <a:lnTo>
                        <a:pt x="42501" y="118595"/>
                      </a:lnTo>
                      <a:lnTo>
                        <a:pt x="41273" y="118212"/>
                      </a:lnTo>
                      <a:lnTo>
                        <a:pt x="40045" y="117765"/>
                      </a:lnTo>
                      <a:lnTo>
                        <a:pt x="38851" y="117191"/>
                      </a:lnTo>
                      <a:lnTo>
                        <a:pt x="37691" y="116617"/>
                      </a:lnTo>
                      <a:lnTo>
                        <a:pt x="36566" y="115914"/>
                      </a:lnTo>
                      <a:lnTo>
                        <a:pt x="35474" y="115148"/>
                      </a:lnTo>
                      <a:lnTo>
                        <a:pt x="34417" y="114255"/>
                      </a:lnTo>
                      <a:lnTo>
                        <a:pt x="33428" y="113297"/>
                      </a:lnTo>
                      <a:lnTo>
                        <a:pt x="32507" y="112276"/>
                      </a:lnTo>
                      <a:lnTo>
                        <a:pt x="32063" y="111702"/>
                      </a:lnTo>
                      <a:lnTo>
                        <a:pt x="31654" y="111127"/>
                      </a:lnTo>
                      <a:lnTo>
                        <a:pt x="31245" y="110489"/>
                      </a:lnTo>
                      <a:lnTo>
                        <a:pt x="30869" y="109914"/>
                      </a:lnTo>
                      <a:lnTo>
                        <a:pt x="30494" y="109212"/>
                      </a:lnTo>
                      <a:lnTo>
                        <a:pt x="30153" y="108510"/>
                      </a:lnTo>
                      <a:lnTo>
                        <a:pt x="29846" y="107808"/>
                      </a:lnTo>
                      <a:lnTo>
                        <a:pt x="29539" y="107106"/>
                      </a:lnTo>
                      <a:lnTo>
                        <a:pt x="28686" y="104680"/>
                      </a:lnTo>
                      <a:lnTo>
                        <a:pt x="27936" y="102382"/>
                      </a:lnTo>
                      <a:lnTo>
                        <a:pt x="27288" y="100148"/>
                      </a:lnTo>
                      <a:lnTo>
                        <a:pt x="26674" y="98042"/>
                      </a:lnTo>
                      <a:lnTo>
                        <a:pt x="26162" y="96063"/>
                      </a:lnTo>
                      <a:lnTo>
                        <a:pt x="25719" y="94085"/>
                      </a:lnTo>
                      <a:lnTo>
                        <a:pt x="25309" y="92234"/>
                      </a:lnTo>
                      <a:lnTo>
                        <a:pt x="25002" y="90510"/>
                      </a:lnTo>
                      <a:lnTo>
                        <a:pt x="24695" y="88787"/>
                      </a:lnTo>
                      <a:lnTo>
                        <a:pt x="24457" y="87191"/>
                      </a:lnTo>
                      <a:lnTo>
                        <a:pt x="24252" y="85659"/>
                      </a:lnTo>
                      <a:lnTo>
                        <a:pt x="24081" y="84255"/>
                      </a:lnTo>
                      <a:lnTo>
                        <a:pt x="23808" y="81574"/>
                      </a:lnTo>
                      <a:lnTo>
                        <a:pt x="23570" y="79148"/>
                      </a:lnTo>
                      <a:lnTo>
                        <a:pt x="23331" y="77042"/>
                      </a:lnTo>
                      <a:lnTo>
                        <a:pt x="23229" y="76085"/>
                      </a:lnTo>
                      <a:lnTo>
                        <a:pt x="23092" y="75191"/>
                      </a:lnTo>
                      <a:lnTo>
                        <a:pt x="22922" y="74361"/>
                      </a:lnTo>
                      <a:lnTo>
                        <a:pt x="22717" y="73595"/>
                      </a:lnTo>
                      <a:lnTo>
                        <a:pt x="22478" y="72893"/>
                      </a:lnTo>
                      <a:lnTo>
                        <a:pt x="22205" y="72255"/>
                      </a:lnTo>
                      <a:lnTo>
                        <a:pt x="21898" y="71617"/>
                      </a:lnTo>
                      <a:lnTo>
                        <a:pt x="21523" y="71042"/>
                      </a:lnTo>
                      <a:lnTo>
                        <a:pt x="21114" y="70531"/>
                      </a:lnTo>
                      <a:lnTo>
                        <a:pt x="20602" y="70085"/>
                      </a:lnTo>
                      <a:lnTo>
                        <a:pt x="20056" y="69638"/>
                      </a:lnTo>
                      <a:lnTo>
                        <a:pt x="19408" y="69319"/>
                      </a:lnTo>
                      <a:lnTo>
                        <a:pt x="18692" y="68936"/>
                      </a:lnTo>
                      <a:lnTo>
                        <a:pt x="17873" y="68680"/>
                      </a:lnTo>
                      <a:lnTo>
                        <a:pt x="17396" y="68617"/>
                      </a:lnTo>
                      <a:lnTo>
                        <a:pt x="16918" y="68680"/>
                      </a:lnTo>
                      <a:lnTo>
                        <a:pt x="16407" y="68872"/>
                      </a:lnTo>
                      <a:lnTo>
                        <a:pt x="15827" y="69191"/>
                      </a:lnTo>
                      <a:lnTo>
                        <a:pt x="15247" y="69574"/>
                      </a:lnTo>
                      <a:lnTo>
                        <a:pt x="14633" y="70148"/>
                      </a:lnTo>
                      <a:lnTo>
                        <a:pt x="14019" y="70723"/>
                      </a:lnTo>
                      <a:lnTo>
                        <a:pt x="13371" y="71425"/>
                      </a:lnTo>
                      <a:lnTo>
                        <a:pt x="12723" y="72191"/>
                      </a:lnTo>
                      <a:lnTo>
                        <a:pt x="12040" y="73021"/>
                      </a:lnTo>
                      <a:lnTo>
                        <a:pt x="10710" y="74872"/>
                      </a:lnTo>
                      <a:lnTo>
                        <a:pt x="9346" y="76787"/>
                      </a:lnTo>
                      <a:lnTo>
                        <a:pt x="8015" y="78893"/>
                      </a:lnTo>
                      <a:lnTo>
                        <a:pt x="6753" y="80936"/>
                      </a:lnTo>
                      <a:lnTo>
                        <a:pt x="5559" y="82978"/>
                      </a:lnTo>
                      <a:lnTo>
                        <a:pt x="3513" y="86553"/>
                      </a:lnTo>
                      <a:lnTo>
                        <a:pt x="2080" y="89042"/>
                      </a:lnTo>
                      <a:lnTo>
                        <a:pt x="1671" y="89680"/>
                      </a:lnTo>
                      <a:lnTo>
                        <a:pt x="1534" y="89872"/>
                      </a:lnTo>
                      <a:lnTo>
                        <a:pt x="1500" y="89872"/>
                      </a:lnTo>
                      <a:lnTo>
                        <a:pt x="1125" y="89297"/>
                      </a:lnTo>
                      <a:lnTo>
                        <a:pt x="852" y="88659"/>
                      </a:lnTo>
                      <a:lnTo>
                        <a:pt x="579" y="88021"/>
                      </a:lnTo>
                      <a:lnTo>
                        <a:pt x="375" y="87382"/>
                      </a:lnTo>
                      <a:lnTo>
                        <a:pt x="238" y="86744"/>
                      </a:lnTo>
                      <a:lnTo>
                        <a:pt x="102" y="86106"/>
                      </a:lnTo>
                      <a:lnTo>
                        <a:pt x="34" y="85404"/>
                      </a:lnTo>
                      <a:lnTo>
                        <a:pt x="0" y="84765"/>
                      </a:lnTo>
                      <a:lnTo>
                        <a:pt x="34" y="84063"/>
                      </a:lnTo>
                      <a:lnTo>
                        <a:pt x="102" y="83425"/>
                      </a:lnTo>
                      <a:lnTo>
                        <a:pt x="170" y="82723"/>
                      </a:lnTo>
                      <a:lnTo>
                        <a:pt x="306" y="82021"/>
                      </a:lnTo>
                      <a:lnTo>
                        <a:pt x="477" y="81382"/>
                      </a:lnTo>
                      <a:lnTo>
                        <a:pt x="682" y="80680"/>
                      </a:lnTo>
                      <a:lnTo>
                        <a:pt x="920" y="79978"/>
                      </a:lnTo>
                      <a:lnTo>
                        <a:pt x="1193" y="79276"/>
                      </a:lnTo>
                      <a:lnTo>
                        <a:pt x="1466" y="78574"/>
                      </a:lnTo>
                      <a:lnTo>
                        <a:pt x="1807" y="77872"/>
                      </a:lnTo>
                      <a:lnTo>
                        <a:pt x="2558" y="76468"/>
                      </a:lnTo>
                      <a:lnTo>
                        <a:pt x="3376" y="75063"/>
                      </a:lnTo>
                      <a:lnTo>
                        <a:pt x="4297" y="73659"/>
                      </a:lnTo>
                      <a:lnTo>
                        <a:pt x="5287" y="72255"/>
                      </a:lnTo>
                      <a:lnTo>
                        <a:pt x="6344" y="70914"/>
                      </a:lnTo>
                      <a:lnTo>
                        <a:pt x="7470" y="69510"/>
                      </a:lnTo>
                      <a:lnTo>
                        <a:pt x="8629" y="68170"/>
                      </a:lnTo>
                      <a:lnTo>
                        <a:pt x="9823" y="66765"/>
                      </a:lnTo>
                      <a:lnTo>
                        <a:pt x="11051" y="65489"/>
                      </a:lnTo>
                      <a:lnTo>
                        <a:pt x="13507" y="62872"/>
                      </a:lnTo>
                      <a:lnTo>
                        <a:pt x="18180" y="58148"/>
                      </a:lnTo>
                      <a:lnTo>
                        <a:pt x="20227" y="55978"/>
                      </a:lnTo>
                      <a:lnTo>
                        <a:pt x="21148" y="55021"/>
                      </a:lnTo>
                      <a:lnTo>
                        <a:pt x="21967" y="54063"/>
                      </a:lnTo>
                      <a:lnTo>
                        <a:pt x="22717" y="53170"/>
                      </a:lnTo>
                      <a:lnTo>
                        <a:pt x="23331" y="52340"/>
                      </a:lnTo>
                      <a:lnTo>
                        <a:pt x="23808" y="51638"/>
                      </a:lnTo>
                      <a:lnTo>
                        <a:pt x="24184" y="50936"/>
                      </a:lnTo>
                      <a:lnTo>
                        <a:pt x="24934" y="49085"/>
                      </a:lnTo>
                      <a:lnTo>
                        <a:pt x="25685" y="47170"/>
                      </a:lnTo>
                      <a:lnTo>
                        <a:pt x="26401" y="45191"/>
                      </a:lnTo>
                      <a:lnTo>
                        <a:pt x="27083" y="43212"/>
                      </a:lnTo>
                      <a:lnTo>
                        <a:pt x="27731" y="41170"/>
                      </a:lnTo>
                      <a:lnTo>
                        <a:pt x="28345" y="39127"/>
                      </a:lnTo>
                      <a:lnTo>
                        <a:pt x="29573" y="34978"/>
                      </a:lnTo>
                      <a:lnTo>
                        <a:pt x="30767" y="30829"/>
                      </a:lnTo>
                      <a:lnTo>
                        <a:pt x="31961" y="26744"/>
                      </a:lnTo>
                      <a:lnTo>
                        <a:pt x="32609" y="24765"/>
                      </a:lnTo>
                      <a:lnTo>
                        <a:pt x="33223" y="22787"/>
                      </a:lnTo>
                      <a:lnTo>
                        <a:pt x="33905" y="20808"/>
                      </a:lnTo>
                      <a:lnTo>
                        <a:pt x="34587" y="18893"/>
                      </a:lnTo>
                      <a:lnTo>
                        <a:pt x="35304" y="17042"/>
                      </a:lnTo>
                      <a:lnTo>
                        <a:pt x="36088" y="15255"/>
                      </a:lnTo>
                      <a:lnTo>
                        <a:pt x="36873" y="13531"/>
                      </a:lnTo>
                      <a:lnTo>
                        <a:pt x="37725" y="11872"/>
                      </a:lnTo>
                      <a:lnTo>
                        <a:pt x="38612" y="10276"/>
                      </a:lnTo>
                      <a:lnTo>
                        <a:pt x="39567" y="8808"/>
                      </a:lnTo>
                      <a:lnTo>
                        <a:pt x="40591" y="7404"/>
                      </a:lnTo>
                      <a:lnTo>
                        <a:pt x="41137" y="6765"/>
                      </a:lnTo>
                      <a:lnTo>
                        <a:pt x="41682" y="6127"/>
                      </a:lnTo>
                      <a:lnTo>
                        <a:pt x="42262" y="5489"/>
                      </a:lnTo>
                      <a:lnTo>
                        <a:pt x="42842" y="4914"/>
                      </a:lnTo>
                      <a:lnTo>
                        <a:pt x="43456" y="4340"/>
                      </a:lnTo>
                      <a:lnTo>
                        <a:pt x="44070" y="3829"/>
                      </a:lnTo>
                      <a:lnTo>
                        <a:pt x="44718" y="3319"/>
                      </a:lnTo>
                      <a:lnTo>
                        <a:pt x="45400" y="2872"/>
                      </a:lnTo>
                      <a:lnTo>
                        <a:pt x="46083" y="2425"/>
                      </a:lnTo>
                      <a:lnTo>
                        <a:pt x="46765" y="2042"/>
                      </a:lnTo>
                      <a:lnTo>
                        <a:pt x="47515" y="1659"/>
                      </a:lnTo>
                      <a:lnTo>
                        <a:pt x="48266" y="1340"/>
                      </a:lnTo>
                      <a:lnTo>
                        <a:pt x="49050" y="1021"/>
                      </a:lnTo>
                      <a:lnTo>
                        <a:pt x="49835" y="765"/>
                      </a:lnTo>
                      <a:lnTo>
                        <a:pt x="50687" y="510"/>
                      </a:lnTo>
                      <a:lnTo>
                        <a:pt x="51540" y="319"/>
                      </a:lnTo>
                      <a:lnTo>
                        <a:pt x="52427" y="191"/>
                      </a:lnTo>
                      <a:lnTo>
                        <a:pt x="53314" y="63"/>
                      </a:lnTo>
                      <a:lnTo>
                        <a:pt x="54235" y="0"/>
                      </a:lnTo>
                      <a:lnTo>
                        <a:pt x="55156" y="0"/>
                      </a:lnTo>
                      <a:lnTo>
                        <a:pt x="56077" y="63"/>
                      </a:lnTo>
                      <a:lnTo>
                        <a:pt x="56964" y="127"/>
                      </a:lnTo>
                      <a:lnTo>
                        <a:pt x="57885" y="319"/>
                      </a:lnTo>
                      <a:lnTo>
                        <a:pt x="58772" y="574"/>
                      </a:lnTo>
                      <a:lnTo>
                        <a:pt x="59693" y="829"/>
                      </a:lnTo>
                      <a:lnTo>
                        <a:pt x="60579" y="1148"/>
                      </a:lnTo>
                      <a:lnTo>
                        <a:pt x="61466" y="1531"/>
                      </a:lnTo>
                      <a:lnTo>
                        <a:pt x="62319" y="1914"/>
                      </a:lnTo>
                      <a:lnTo>
                        <a:pt x="63206" y="2361"/>
                      </a:lnTo>
                      <a:lnTo>
                        <a:pt x="64093" y="2872"/>
                      </a:lnTo>
                      <a:lnTo>
                        <a:pt x="64945" y="3446"/>
                      </a:lnTo>
                      <a:lnTo>
                        <a:pt x="65798" y="4021"/>
                      </a:lnTo>
                      <a:lnTo>
                        <a:pt x="67470" y="5297"/>
                      </a:lnTo>
                      <a:lnTo>
                        <a:pt x="69141" y="6702"/>
                      </a:lnTo>
                      <a:lnTo>
                        <a:pt x="70744" y="8170"/>
                      </a:lnTo>
                      <a:lnTo>
                        <a:pt x="72313" y="9765"/>
                      </a:lnTo>
                      <a:lnTo>
                        <a:pt x="73848" y="11489"/>
                      </a:lnTo>
                      <a:lnTo>
                        <a:pt x="75349" y="13212"/>
                      </a:lnTo>
                      <a:lnTo>
                        <a:pt x="76782" y="15063"/>
                      </a:lnTo>
                      <a:lnTo>
                        <a:pt x="78146" y="16914"/>
                      </a:lnTo>
                      <a:lnTo>
                        <a:pt x="79476" y="18765"/>
                      </a:lnTo>
                      <a:lnTo>
                        <a:pt x="80773" y="20617"/>
                      </a:lnTo>
                      <a:lnTo>
                        <a:pt x="81967" y="22531"/>
                      </a:lnTo>
                      <a:lnTo>
                        <a:pt x="83126" y="24319"/>
                      </a:lnTo>
                      <a:lnTo>
                        <a:pt x="84218" y="26170"/>
                      </a:lnTo>
                      <a:lnTo>
                        <a:pt x="85241" y="27893"/>
                      </a:lnTo>
                      <a:lnTo>
                        <a:pt x="86162" y="29553"/>
                      </a:lnTo>
                      <a:lnTo>
                        <a:pt x="87833" y="32617"/>
                      </a:lnTo>
                      <a:lnTo>
                        <a:pt x="89164" y="35234"/>
                      </a:lnTo>
                      <a:lnTo>
                        <a:pt x="90119" y="37212"/>
                      </a:lnTo>
                      <a:lnTo>
                        <a:pt x="90938" y="39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D2A"/>
                    </a:gs>
                    <a:gs pos="50000">
                      <a:srgbClr val="009E41"/>
                    </a:gs>
                    <a:gs pos="100000">
                      <a:srgbClr val="00BD4F"/>
                    </a:gs>
                  </a:gsLst>
                  <a:lin ang="135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42"/>
                <p:cNvSpPr/>
                <p:nvPr/>
              </p:nvSpPr>
              <p:spPr>
                <a:xfrm>
                  <a:off x="17944185" y="0"/>
                  <a:ext cx="2129539461" cy="1566818643"/>
                </a:xfrm>
                <a:custGeom>
                  <a:rect b="b" l="l" r="r" t="t"/>
                  <a:pathLst>
                    <a:path extrusionOk="0" h="120000" w="120000">
                      <a:moveTo>
                        <a:pt x="39852" y="74011"/>
                      </a:moveTo>
                      <a:lnTo>
                        <a:pt x="39852" y="74011"/>
                      </a:lnTo>
                      <a:lnTo>
                        <a:pt x="40636" y="73667"/>
                      </a:lnTo>
                      <a:lnTo>
                        <a:pt x="41489" y="73409"/>
                      </a:lnTo>
                      <a:lnTo>
                        <a:pt x="42377" y="73237"/>
                      </a:lnTo>
                      <a:lnTo>
                        <a:pt x="43366" y="73151"/>
                      </a:lnTo>
                      <a:lnTo>
                        <a:pt x="44390" y="73065"/>
                      </a:lnTo>
                      <a:lnTo>
                        <a:pt x="45481" y="73151"/>
                      </a:lnTo>
                      <a:lnTo>
                        <a:pt x="46642" y="73237"/>
                      </a:lnTo>
                      <a:lnTo>
                        <a:pt x="47836" y="73409"/>
                      </a:lnTo>
                      <a:lnTo>
                        <a:pt x="49098" y="73667"/>
                      </a:lnTo>
                      <a:lnTo>
                        <a:pt x="50395" y="74011"/>
                      </a:lnTo>
                      <a:lnTo>
                        <a:pt x="53124" y="74785"/>
                      </a:lnTo>
                      <a:lnTo>
                        <a:pt x="56025" y="75816"/>
                      </a:lnTo>
                      <a:lnTo>
                        <a:pt x="59061" y="77106"/>
                      </a:lnTo>
                      <a:lnTo>
                        <a:pt x="62200" y="78481"/>
                      </a:lnTo>
                      <a:lnTo>
                        <a:pt x="65442" y="80028"/>
                      </a:lnTo>
                      <a:lnTo>
                        <a:pt x="68785" y="81747"/>
                      </a:lnTo>
                      <a:lnTo>
                        <a:pt x="72163" y="83638"/>
                      </a:lnTo>
                      <a:lnTo>
                        <a:pt x="75575" y="85616"/>
                      </a:lnTo>
                      <a:lnTo>
                        <a:pt x="79021" y="87593"/>
                      </a:lnTo>
                      <a:lnTo>
                        <a:pt x="82468" y="89742"/>
                      </a:lnTo>
                      <a:lnTo>
                        <a:pt x="85845" y="91891"/>
                      </a:lnTo>
                      <a:lnTo>
                        <a:pt x="92499" y="96189"/>
                      </a:lnTo>
                      <a:lnTo>
                        <a:pt x="98811" y="100487"/>
                      </a:lnTo>
                      <a:lnTo>
                        <a:pt x="104611" y="104527"/>
                      </a:lnTo>
                      <a:lnTo>
                        <a:pt x="109695" y="108223"/>
                      </a:lnTo>
                      <a:lnTo>
                        <a:pt x="113960" y="111318"/>
                      </a:lnTo>
                      <a:lnTo>
                        <a:pt x="117202" y="113810"/>
                      </a:lnTo>
                      <a:lnTo>
                        <a:pt x="119999" y="115873"/>
                      </a:lnTo>
                      <a:lnTo>
                        <a:pt x="118021" y="112435"/>
                      </a:lnTo>
                      <a:lnTo>
                        <a:pt x="116076" y="109083"/>
                      </a:lnTo>
                      <a:lnTo>
                        <a:pt x="112288" y="102722"/>
                      </a:lnTo>
                      <a:lnTo>
                        <a:pt x="110446" y="99541"/>
                      </a:lnTo>
                      <a:lnTo>
                        <a:pt x="108638" y="96361"/>
                      </a:lnTo>
                      <a:lnTo>
                        <a:pt x="106829" y="93180"/>
                      </a:lnTo>
                      <a:lnTo>
                        <a:pt x="105055" y="89742"/>
                      </a:lnTo>
                      <a:lnTo>
                        <a:pt x="103281" y="86217"/>
                      </a:lnTo>
                      <a:lnTo>
                        <a:pt x="101541" y="82435"/>
                      </a:lnTo>
                      <a:lnTo>
                        <a:pt x="100653" y="80458"/>
                      </a:lnTo>
                      <a:lnTo>
                        <a:pt x="99766" y="78395"/>
                      </a:lnTo>
                      <a:lnTo>
                        <a:pt x="98913" y="76246"/>
                      </a:lnTo>
                      <a:lnTo>
                        <a:pt x="98026" y="74011"/>
                      </a:lnTo>
                      <a:lnTo>
                        <a:pt x="97139" y="71690"/>
                      </a:lnTo>
                      <a:lnTo>
                        <a:pt x="96252" y="69283"/>
                      </a:lnTo>
                      <a:lnTo>
                        <a:pt x="95399" y="66790"/>
                      </a:lnTo>
                      <a:lnTo>
                        <a:pt x="94512" y="64212"/>
                      </a:lnTo>
                      <a:lnTo>
                        <a:pt x="93625" y="61461"/>
                      </a:lnTo>
                      <a:lnTo>
                        <a:pt x="92738" y="58624"/>
                      </a:lnTo>
                      <a:lnTo>
                        <a:pt x="91851" y="55616"/>
                      </a:lnTo>
                      <a:lnTo>
                        <a:pt x="90929" y="52521"/>
                      </a:lnTo>
                      <a:lnTo>
                        <a:pt x="90110" y="50114"/>
                      </a:lnTo>
                      <a:lnTo>
                        <a:pt x="89155" y="47449"/>
                      </a:lnTo>
                      <a:lnTo>
                        <a:pt x="87824" y="43925"/>
                      </a:lnTo>
                      <a:lnTo>
                        <a:pt x="86152" y="39799"/>
                      </a:lnTo>
                      <a:lnTo>
                        <a:pt x="85231" y="37564"/>
                      </a:lnTo>
                      <a:lnTo>
                        <a:pt x="84208" y="35243"/>
                      </a:lnTo>
                      <a:lnTo>
                        <a:pt x="83116" y="32750"/>
                      </a:lnTo>
                      <a:lnTo>
                        <a:pt x="81956" y="30343"/>
                      </a:lnTo>
                      <a:lnTo>
                        <a:pt x="80762" y="27765"/>
                      </a:lnTo>
                      <a:lnTo>
                        <a:pt x="79465" y="25272"/>
                      </a:lnTo>
                      <a:lnTo>
                        <a:pt x="78134" y="22779"/>
                      </a:lnTo>
                      <a:lnTo>
                        <a:pt x="76769" y="20286"/>
                      </a:lnTo>
                      <a:lnTo>
                        <a:pt x="75336" y="17793"/>
                      </a:lnTo>
                      <a:lnTo>
                        <a:pt x="73835" y="15472"/>
                      </a:lnTo>
                      <a:lnTo>
                        <a:pt x="72300" y="13151"/>
                      </a:lnTo>
                      <a:lnTo>
                        <a:pt x="70730" y="11002"/>
                      </a:lnTo>
                      <a:lnTo>
                        <a:pt x="69127" y="9025"/>
                      </a:lnTo>
                      <a:lnTo>
                        <a:pt x="67455" y="7134"/>
                      </a:lnTo>
                      <a:lnTo>
                        <a:pt x="65783" y="5415"/>
                      </a:lnTo>
                      <a:lnTo>
                        <a:pt x="64930" y="4641"/>
                      </a:lnTo>
                      <a:lnTo>
                        <a:pt x="64077" y="3868"/>
                      </a:lnTo>
                      <a:lnTo>
                        <a:pt x="63190" y="3180"/>
                      </a:lnTo>
                      <a:lnTo>
                        <a:pt x="62303" y="2578"/>
                      </a:lnTo>
                      <a:lnTo>
                        <a:pt x="61450" y="2063"/>
                      </a:lnTo>
                      <a:lnTo>
                        <a:pt x="60562" y="1547"/>
                      </a:lnTo>
                      <a:lnTo>
                        <a:pt x="59675" y="1117"/>
                      </a:lnTo>
                      <a:lnTo>
                        <a:pt x="58754" y="773"/>
                      </a:lnTo>
                      <a:lnTo>
                        <a:pt x="57867" y="429"/>
                      </a:lnTo>
                      <a:lnTo>
                        <a:pt x="56946" y="171"/>
                      </a:lnTo>
                      <a:lnTo>
                        <a:pt x="56059" y="85"/>
                      </a:lnTo>
                      <a:lnTo>
                        <a:pt x="55137" y="0"/>
                      </a:lnTo>
                      <a:lnTo>
                        <a:pt x="54216" y="0"/>
                      </a:lnTo>
                      <a:lnTo>
                        <a:pt x="53295" y="85"/>
                      </a:lnTo>
                      <a:lnTo>
                        <a:pt x="52408" y="257"/>
                      </a:lnTo>
                      <a:lnTo>
                        <a:pt x="51521" y="429"/>
                      </a:lnTo>
                      <a:lnTo>
                        <a:pt x="50668" y="687"/>
                      </a:lnTo>
                      <a:lnTo>
                        <a:pt x="49815" y="1031"/>
                      </a:lnTo>
                      <a:lnTo>
                        <a:pt x="49030" y="1375"/>
                      </a:lnTo>
                      <a:lnTo>
                        <a:pt x="48245" y="1805"/>
                      </a:lnTo>
                      <a:lnTo>
                        <a:pt x="47495" y="2234"/>
                      </a:lnTo>
                      <a:lnTo>
                        <a:pt x="46744" y="2750"/>
                      </a:lnTo>
                      <a:lnTo>
                        <a:pt x="46061" y="3266"/>
                      </a:lnTo>
                      <a:lnTo>
                        <a:pt x="45379" y="3868"/>
                      </a:lnTo>
                      <a:lnTo>
                        <a:pt x="44697" y="4469"/>
                      </a:lnTo>
                      <a:lnTo>
                        <a:pt x="44048" y="5157"/>
                      </a:lnTo>
                      <a:lnTo>
                        <a:pt x="43434" y="5845"/>
                      </a:lnTo>
                      <a:lnTo>
                        <a:pt x="42820" y="6618"/>
                      </a:lnTo>
                      <a:lnTo>
                        <a:pt x="42240" y="7392"/>
                      </a:lnTo>
                      <a:lnTo>
                        <a:pt x="41660" y="8252"/>
                      </a:lnTo>
                      <a:lnTo>
                        <a:pt x="41114" y="9111"/>
                      </a:lnTo>
                      <a:lnTo>
                        <a:pt x="40568" y="9971"/>
                      </a:lnTo>
                      <a:lnTo>
                        <a:pt x="39545" y="11862"/>
                      </a:lnTo>
                      <a:lnTo>
                        <a:pt x="38589" y="13839"/>
                      </a:lnTo>
                      <a:lnTo>
                        <a:pt x="37702" y="15988"/>
                      </a:lnTo>
                      <a:lnTo>
                        <a:pt x="36849" y="18223"/>
                      </a:lnTo>
                      <a:lnTo>
                        <a:pt x="36064" y="20544"/>
                      </a:lnTo>
                      <a:lnTo>
                        <a:pt x="35280" y="22951"/>
                      </a:lnTo>
                      <a:lnTo>
                        <a:pt x="34563" y="25444"/>
                      </a:lnTo>
                      <a:lnTo>
                        <a:pt x="33881" y="28022"/>
                      </a:lnTo>
                      <a:lnTo>
                        <a:pt x="33198" y="30687"/>
                      </a:lnTo>
                      <a:lnTo>
                        <a:pt x="32584" y="33352"/>
                      </a:lnTo>
                      <a:lnTo>
                        <a:pt x="31936" y="36017"/>
                      </a:lnTo>
                      <a:lnTo>
                        <a:pt x="30742" y="41518"/>
                      </a:lnTo>
                      <a:lnTo>
                        <a:pt x="29547" y="47106"/>
                      </a:lnTo>
                      <a:lnTo>
                        <a:pt x="28319" y="52693"/>
                      </a:lnTo>
                      <a:lnTo>
                        <a:pt x="27705" y="55444"/>
                      </a:lnTo>
                      <a:lnTo>
                        <a:pt x="27057" y="58194"/>
                      </a:lnTo>
                      <a:lnTo>
                        <a:pt x="26374" y="60859"/>
                      </a:lnTo>
                      <a:lnTo>
                        <a:pt x="25658" y="63524"/>
                      </a:lnTo>
                      <a:lnTo>
                        <a:pt x="24907" y="66103"/>
                      </a:lnTo>
                      <a:lnTo>
                        <a:pt x="24156" y="68595"/>
                      </a:lnTo>
                      <a:lnTo>
                        <a:pt x="23781" y="69455"/>
                      </a:lnTo>
                      <a:lnTo>
                        <a:pt x="23303" y="70487"/>
                      </a:lnTo>
                      <a:lnTo>
                        <a:pt x="22723" y="71604"/>
                      </a:lnTo>
                      <a:lnTo>
                        <a:pt x="22007" y="72722"/>
                      </a:lnTo>
                      <a:lnTo>
                        <a:pt x="21222" y="73925"/>
                      </a:lnTo>
                      <a:lnTo>
                        <a:pt x="20335" y="75300"/>
                      </a:lnTo>
                      <a:lnTo>
                        <a:pt x="18322" y="78051"/>
                      </a:lnTo>
                      <a:lnTo>
                        <a:pt x="13750" y="84326"/>
                      </a:lnTo>
                      <a:lnTo>
                        <a:pt x="11361" y="87679"/>
                      </a:lnTo>
                      <a:lnTo>
                        <a:pt x="8973" y="91203"/>
                      </a:lnTo>
                      <a:lnTo>
                        <a:pt x="7813" y="93008"/>
                      </a:lnTo>
                      <a:lnTo>
                        <a:pt x="6721" y="94813"/>
                      </a:lnTo>
                      <a:lnTo>
                        <a:pt x="5629" y="96618"/>
                      </a:lnTo>
                      <a:lnTo>
                        <a:pt x="4640" y="98510"/>
                      </a:lnTo>
                      <a:lnTo>
                        <a:pt x="3719" y="100315"/>
                      </a:lnTo>
                      <a:lnTo>
                        <a:pt x="2866" y="102206"/>
                      </a:lnTo>
                      <a:lnTo>
                        <a:pt x="2081" y="104011"/>
                      </a:lnTo>
                      <a:lnTo>
                        <a:pt x="1433" y="105902"/>
                      </a:lnTo>
                      <a:lnTo>
                        <a:pt x="1125" y="106848"/>
                      </a:lnTo>
                      <a:lnTo>
                        <a:pt x="887" y="107707"/>
                      </a:lnTo>
                      <a:lnTo>
                        <a:pt x="648" y="108653"/>
                      </a:lnTo>
                      <a:lnTo>
                        <a:pt x="443" y="109598"/>
                      </a:lnTo>
                      <a:lnTo>
                        <a:pt x="272" y="110458"/>
                      </a:lnTo>
                      <a:lnTo>
                        <a:pt x="170" y="111404"/>
                      </a:lnTo>
                      <a:lnTo>
                        <a:pt x="68" y="112263"/>
                      </a:lnTo>
                      <a:lnTo>
                        <a:pt x="0" y="113123"/>
                      </a:lnTo>
                      <a:lnTo>
                        <a:pt x="0" y="114068"/>
                      </a:lnTo>
                      <a:lnTo>
                        <a:pt x="0" y="114928"/>
                      </a:lnTo>
                      <a:lnTo>
                        <a:pt x="68" y="115787"/>
                      </a:lnTo>
                      <a:lnTo>
                        <a:pt x="170" y="116647"/>
                      </a:lnTo>
                      <a:lnTo>
                        <a:pt x="307" y="117507"/>
                      </a:lnTo>
                      <a:lnTo>
                        <a:pt x="511" y="118366"/>
                      </a:lnTo>
                      <a:lnTo>
                        <a:pt x="750" y="119226"/>
                      </a:lnTo>
                      <a:lnTo>
                        <a:pt x="1023" y="120000"/>
                      </a:lnTo>
                      <a:lnTo>
                        <a:pt x="1364" y="118022"/>
                      </a:lnTo>
                      <a:lnTo>
                        <a:pt x="2286" y="114756"/>
                      </a:lnTo>
                      <a:lnTo>
                        <a:pt x="3207" y="111747"/>
                      </a:lnTo>
                      <a:lnTo>
                        <a:pt x="4128" y="108825"/>
                      </a:lnTo>
                      <a:lnTo>
                        <a:pt x="5117" y="106160"/>
                      </a:lnTo>
                      <a:lnTo>
                        <a:pt x="6107" y="103667"/>
                      </a:lnTo>
                      <a:lnTo>
                        <a:pt x="7096" y="101346"/>
                      </a:lnTo>
                      <a:lnTo>
                        <a:pt x="8120" y="99197"/>
                      </a:lnTo>
                      <a:lnTo>
                        <a:pt x="9178" y="97220"/>
                      </a:lnTo>
                      <a:lnTo>
                        <a:pt x="10235" y="95329"/>
                      </a:lnTo>
                      <a:lnTo>
                        <a:pt x="11327" y="93610"/>
                      </a:lnTo>
                      <a:lnTo>
                        <a:pt x="12453" y="92063"/>
                      </a:lnTo>
                      <a:lnTo>
                        <a:pt x="13579" y="90515"/>
                      </a:lnTo>
                      <a:lnTo>
                        <a:pt x="14705" y="89226"/>
                      </a:lnTo>
                      <a:lnTo>
                        <a:pt x="15865" y="87936"/>
                      </a:lnTo>
                      <a:lnTo>
                        <a:pt x="17059" y="86733"/>
                      </a:lnTo>
                      <a:lnTo>
                        <a:pt x="18254" y="85702"/>
                      </a:lnTo>
                      <a:lnTo>
                        <a:pt x="19482" y="84670"/>
                      </a:lnTo>
                      <a:lnTo>
                        <a:pt x="20710" y="83810"/>
                      </a:lnTo>
                      <a:lnTo>
                        <a:pt x="21973" y="82951"/>
                      </a:lnTo>
                      <a:lnTo>
                        <a:pt x="23235" y="82091"/>
                      </a:lnTo>
                      <a:lnTo>
                        <a:pt x="24532" y="81404"/>
                      </a:lnTo>
                      <a:lnTo>
                        <a:pt x="25828" y="80630"/>
                      </a:lnTo>
                      <a:lnTo>
                        <a:pt x="28490" y="79340"/>
                      </a:lnTo>
                      <a:lnTo>
                        <a:pt x="31253" y="78051"/>
                      </a:lnTo>
                      <a:lnTo>
                        <a:pt x="34051" y="76762"/>
                      </a:lnTo>
                      <a:lnTo>
                        <a:pt x="36917" y="75472"/>
                      </a:lnTo>
                      <a:lnTo>
                        <a:pt x="39852" y="7401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50000">
                      <a:srgbClr val="92D050"/>
                    </a:gs>
                    <a:gs pos="100000">
                      <a:srgbClr val="00BD4F"/>
                    </a:gs>
                  </a:gsLst>
                  <a:lin ang="135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3" name="Google Shape;673;p42"/>
              <p:cNvSpPr/>
              <p:nvPr/>
            </p:nvSpPr>
            <p:spPr>
              <a:xfrm>
                <a:off x="0" y="1312537382"/>
                <a:ext cx="2050578738" cy="593267935"/>
              </a:xfrm>
              <a:custGeom>
                <a:rect b="b" l="l" r="r" t="t"/>
                <a:pathLst>
                  <a:path extrusionOk="0" h="120000" w="120000">
                    <a:moveTo>
                      <a:pt x="39930" y="12129"/>
                    </a:moveTo>
                    <a:lnTo>
                      <a:pt x="39930" y="12129"/>
                    </a:lnTo>
                    <a:lnTo>
                      <a:pt x="40627" y="11696"/>
                    </a:lnTo>
                    <a:lnTo>
                      <a:pt x="41393" y="11480"/>
                    </a:lnTo>
                    <a:lnTo>
                      <a:pt x="42195" y="11263"/>
                    </a:lnTo>
                    <a:lnTo>
                      <a:pt x="43066" y="11263"/>
                    </a:lnTo>
                    <a:lnTo>
                      <a:pt x="44912" y="11480"/>
                    </a:lnTo>
                    <a:lnTo>
                      <a:pt x="46933" y="12346"/>
                    </a:lnTo>
                    <a:lnTo>
                      <a:pt x="49128" y="13646"/>
                    </a:lnTo>
                    <a:lnTo>
                      <a:pt x="51498" y="15379"/>
                    </a:lnTo>
                    <a:lnTo>
                      <a:pt x="53972" y="17328"/>
                    </a:lnTo>
                    <a:lnTo>
                      <a:pt x="56550" y="19927"/>
                    </a:lnTo>
                    <a:lnTo>
                      <a:pt x="59268" y="22743"/>
                    </a:lnTo>
                    <a:lnTo>
                      <a:pt x="62090" y="25776"/>
                    </a:lnTo>
                    <a:lnTo>
                      <a:pt x="64947" y="29241"/>
                    </a:lnTo>
                    <a:lnTo>
                      <a:pt x="67909" y="32707"/>
                    </a:lnTo>
                    <a:lnTo>
                      <a:pt x="70905" y="36606"/>
                    </a:lnTo>
                    <a:lnTo>
                      <a:pt x="73937" y="40722"/>
                    </a:lnTo>
                    <a:lnTo>
                      <a:pt x="80034" y="49169"/>
                    </a:lnTo>
                    <a:lnTo>
                      <a:pt x="86132" y="58050"/>
                    </a:lnTo>
                    <a:lnTo>
                      <a:pt x="92125" y="67364"/>
                    </a:lnTo>
                    <a:lnTo>
                      <a:pt x="97839" y="76245"/>
                    </a:lnTo>
                    <a:lnTo>
                      <a:pt x="103205" y="85126"/>
                    </a:lnTo>
                    <a:lnTo>
                      <a:pt x="108118" y="93357"/>
                    </a:lnTo>
                    <a:lnTo>
                      <a:pt x="112439" y="100722"/>
                    </a:lnTo>
                    <a:lnTo>
                      <a:pt x="116097" y="107220"/>
                    </a:lnTo>
                    <a:lnTo>
                      <a:pt x="118919" y="112418"/>
                    </a:lnTo>
                    <a:lnTo>
                      <a:pt x="120000" y="110036"/>
                    </a:lnTo>
                    <a:lnTo>
                      <a:pt x="117491" y="99422"/>
                    </a:lnTo>
                    <a:lnTo>
                      <a:pt x="114390" y="93790"/>
                    </a:lnTo>
                    <a:lnTo>
                      <a:pt x="110557" y="86859"/>
                    </a:lnTo>
                    <a:lnTo>
                      <a:pt x="106132" y="79277"/>
                    </a:lnTo>
                    <a:lnTo>
                      <a:pt x="101184" y="71046"/>
                    </a:lnTo>
                    <a:lnTo>
                      <a:pt x="95818" y="62166"/>
                    </a:lnTo>
                    <a:lnTo>
                      <a:pt x="90174" y="53285"/>
                    </a:lnTo>
                    <a:lnTo>
                      <a:pt x="84320" y="44404"/>
                    </a:lnTo>
                    <a:lnTo>
                      <a:pt x="78362" y="35523"/>
                    </a:lnTo>
                    <a:lnTo>
                      <a:pt x="72404" y="27292"/>
                    </a:lnTo>
                    <a:lnTo>
                      <a:pt x="69477" y="23393"/>
                    </a:lnTo>
                    <a:lnTo>
                      <a:pt x="66585" y="19711"/>
                    </a:lnTo>
                    <a:lnTo>
                      <a:pt x="63728" y="16245"/>
                    </a:lnTo>
                    <a:lnTo>
                      <a:pt x="60940" y="13212"/>
                    </a:lnTo>
                    <a:lnTo>
                      <a:pt x="58257" y="10180"/>
                    </a:lnTo>
                    <a:lnTo>
                      <a:pt x="55644" y="7581"/>
                    </a:lnTo>
                    <a:lnTo>
                      <a:pt x="53135" y="5415"/>
                    </a:lnTo>
                    <a:lnTo>
                      <a:pt x="50766" y="3465"/>
                    </a:lnTo>
                    <a:lnTo>
                      <a:pt x="48501" y="1949"/>
                    </a:lnTo>
                    <a:lnTo>
                      <a:pt x="46376" y="866"/>
                    </a:lnTo>
                    <a:lnTo>
                      <a:pt x="44425" y="216"/>
                    </a:lnTo>
                    <a:lnTo>
                      <a:pt x="42648" y="0"/>
                    </a:lnTo>
                    <a:lnTo>
                      <a:pt x="41846" y="216"/>
                    </a:lnTo>
                    <a:lnTo>
                      <a:pt x="41045" y="433"/>
                    </a:lnTo>
                    <a:lnTo>
                      <a:pt x="40313" y="866"/>
                    </a:lnTo>
                    <a:lnTo>
                      <a:pt x="39651" y="1299"/>
                    </a:lnTo>
                    <a:lnTo>
                      <a:pt x="33763" y="6498"/>
                    </a:lnTo>
                    <a:lnTo>
                      <a:pt x="30905" y="9314"/>
                    </a:lnTo>
                    <a:lnTo>
                      <a:pt x="28118" y="12129"/>
                    </a:lnTo>
                    <a:lnTo>
                      <a:pt x="25400" y="15379"/>
                    </a:lnTo>
                    <a:lnTo>
                      <a:pt x="24076" y="17111"/>
                    </a:lnTo>
                    <a:lnTo>
                      <a:pt x="22752" y="19061"/>
                    </a:lnTo>
                    <a:lnTo>
                      <a:pt x="21463" y="21010"/>
                    </a:lnTo>
                    <a:lnTo>
                      <a:pt x="20174" y="23393"/>
                    </a:lnTo>
                    <a:lnTo>
                      <a:pt x="18919" y="25776"/>
                    </a:lnTo>
                    <a:lnTo>
                      <a:pt x="17665" y="28375"/>
                    </a:lnTo>
                    <a:lnTo>
                      <a:pt x="16411" y="31191"/>
                    </a:lnTo>
                    <a:lnTo>
                      <a:pt x="15226" y="34440"/>
                    </a:lnTo>
                    <a:lnTo>
                      <a:pt x="14006" y="37689"/>
                    </a:lnTo>
                    <a:lnTo>
                      <a:pt x="12857" y="41371"/>
                    </a:lnTo>
                    <a:lnTo>
                      <a:pt x="11707" y="45270"/>
                    </a:lnTo>
                    <a:lnTo>
                      <a:pt x="10557" y="49602"/>
                    </a:lnTo>
                    <a:lnTo>
                      <a:pt x="9442" y="54151"/>
                    </a:lnTo>
                    <a:lnTo>
                      <a:pt x="8362" y="58916"/>
                    </a:lnTo>
                    <a:lnTo>
                      <a:pt x="7282" y="64115"/>
                    </a:lnTo>
                    <a:lnTo>
                      <a:pt x="6236" y="69747"/>
                    </a:lnTo>
                    <a:lnTo>
                      <a:pt x="5191" y="75812"/>
                    </a:lnTo>
                    <a:lnTo>
                      <a:pt x="4181" y="82093"/>
                    </a:lnTo>
                    <a:lnTo>
                      <a:pt x="3205" y="89025"/>
                    </a:lnTo>
                    <a:lnTo>
                      <a:pt x="2229" y="96389"/>
                    </a:lnTo>
                    <a:lnTo>
                      <a:pt x="1289" y="103971"/>
                    </a:lnTo>
                    <a:lnTo>
                      <a:pt x="348" y="112202"/>
                    </a:lnTo>
                    <a:lnTo>
                      <a:pt x="0" y="117400"/>
                    </a:lnTo>
                    <a:lnTo>
                      <a:pt x="452" y="120000"/>
                    </a:lnTo>
                    <a:lnTo>
                      <a:pt x="487" y="119783"/>
                    </a:lnTo>
                    <a:lnTo>
                      <a:pt x="557" y="119566"/>
                    </a:lnTo>
                    <a:lnTo>
                      <a:pt x="871" y="118050"/>
                    </a:lnTo>
                    <a:lnTo>
                      <a:pt x="1881" y="111985"/>
                    </a:lnTo>
                    <a:lnTo>
                      <a:pt x="2787" y="104837"/>
                    </a:lnTo>
                    <a:lnTo>
                      <a:pt x="3728" y="98122"/>
                    </a:lnTo>
                    <a:lnTo>
                      <a:pt x="4668" y="91624"/>
                    </a:lnTo>
                    <a:lnTo>
                      <a:pt x="5644" y="85559"/>
                    </a:lnTo>
                    <a:lnTo>
                      <a:pt x="6620" y="79927"/>
                    </a:lnTo>
                    <a:lnTo>
                      <a:pt x="7630" y="74512"/>
                    </a:lnTo>
                    <a:lnTo>
                      <a:pt x="8641" y="69314"/>
                    </a:lnTo>
                    <a:lnTo>
                      <a:pt x="9686" y="64765"/>
                    </a:lnTo>
                    <a:lnTo>
                      <a:pt x="10731" y="60216"/>
                    </a:lnTo>
                    <a:lnTo>
                      <a:pt x="11811" y="56101"/>
                    </a:lnTo>
                    <a:lnTo>
                      <a:pt x="12891" y="52202"/>
                    </a:lnTo>
                    <a:lnTo>
                      <a:pt x="14006" y="48736"/>
                    </a:lnTo>
                    <a:lnTo>
                      <a:pt x="15156" y="45487"/>
                    </a:lnTo>
                    <a:lnTo>
                      <a:pt x="16271" y="42238"/>
                    </a:lnTo>
                    <a:lnTo>
                      <a:pt x="17456" y="39422"/>
                    </a:lnTo>
                    <a:lnTo>
                      <a:pt x="18641" y="36823"/>
                    </a:lnTo>
                    <a:lnTo>
                      <a:pt x="19825" y="34223"/>
                    </a:lnTo>
                    <a:lnTo>
                      <a:pt x="21045" y="32057"/>
                    </a:lnTo>
                    <a:lnTo>
                      <a:pt x="22264" y="29891"/>
                    </a:lnTo>
                    <a:lnTo>
                      <a:pt x="23519" y="27942"/>
                    </a:lnTo>
                    <a:lnTo>
                      <a:pt x="24808" y="26209"/>
                    </a:lnTo>
                    <a:lnTo>
                      <a:pt x="26097" y="24476"/>
                    </a:lnTo>
                    <a:lnTo>
                      <a:pt x="28710" y="21444"/>
                    </a:lnTo>
                    <a:lnTo>
                      <a:pt x="31428" y="18844"/>
                    </a:lnTo>
                    <a:lnTo>
                      <a:pt x="34181" y="16462"/>
                    </a:lnTo>
                    <a:lnTo>
                      <a:pt x="37038" y="14296"/>
                    </a:lnTo>
                    <a:lnTo>
                      <a:pt x="39930" y="12129"/>
                    </a:lnTo>
                    <a:close/>
                  </a:path>
                </a:pathLst>
              </a:custGeom>
              <a:gradFill>
                <a:gsLst>
                  <a:gs pos="0">
                    <a:srgbClr val="006D2A"/>
                  </a:gs>
                  <a:gs pos="92999">
                    <a:srgbClr val="008E39"/>
                  </a:gs>
                  <a:gs pos="100000">
                    <a:srgbClr val="007432"/>
                  </a:gs>
                </a:gsLst>
                <a:lin ang="135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4" name="Google Shape;674;p42"/>
            <p:cNvGrpSpPr/>
            <p:nvPr/>
          </p:nvGrpSpPr>
          <p:grpSpPr>
            <a:xfrm flipH="1" rot="240000">
              <a:off x="17306864" y="1241778418"/>
              <a:ext cx="852979743" cy="534619567"/>
              <a:chOff x="0" y="0"/>
              <a:chExt cx="2147483647" cy="2147483647"/>
            </a:xfrm>
          </p:grpSpPr>
          <p:grpSp>
            <p:nvGrpSpPr>
              <p:cNvPr id="675" name="Google Shape;675;p42"/>
              <p:cNvGrpSpPr/>
              <p:nvPr/>
            </p:nvGrpSpPr>
            <p:grpSpPr>
              <a:xfrm>
                <a:off x="0" y="0"/>
                <a:ext cx="2055602544" cy="2147483647"/>
                <a:chOff x="0" y="0"/>
                <a:chExt cx="2147483647" cy="2147483647"/>
              </a:xfrm>
            </p:grpSpPr>
            <p:sp>
              <p:nvSpPr>
                <p:cNvPr id="676" name="Google Shape;676;p42"/>
                <p:cNvSpPr/>
                <p:nvPr/>
              </p:nvSpPr>
              <p:spPr>
                <a:xfrm>
                  <a:off x="0" y="259666735"/>
                  <a:ext cx="2108765569" cy="1887816911"/>
                </a:xfrm>
                <a:custGeom>
                  <a:rect b="b" l="l" r="r" t="t"/>
                  <a:pathLst>
                    <a:path extrusionOk="0" h="120000" w="120000">
                      <a:moveTo>
                        <a:pt x="90938" y="39000"/>
                      </a:moveTo>
                      <a:lnTo>
                        <a:pt x="90938" y="39000"/>
                      </a:lnTo>
                      <a:lnTo>
                        <a:pt x="91859" y="41297"/>
                      </a:lnTo>
                      <a:lnTo>
                        <a:pt x="92745" y="43531"/>
                      </a:lnTo>
                      <a:lnTo>
                        <a:pt x="93632" y="45638"/>
                      </a:lnTo>
                      <a:lnTo>
                        <a:pt x="94519" y="47680"/>
                      </a:lnTo>
                      <a:lnTo>
                        <a:pt x="95406" y="49595"/>
                      </a:lnTo>
                      <a:lnTo>
                        <a:pt x="96259" y="51446"/>
                      </a:lnTo>
                      <a:lnTo>
                        <a:pt x="97146" y="53234"/>
                      </a:lnTo>
                      <a:lnTo>
                        <a:pt x="98032" y="54957"/>
                      </a:lnTo>
                      <a:lnTo>
                        <a:pt x="98919" y="56617"/>
                      </a:lnTo>
                      <a:lnTo>
                        <a:pt x="99772" y="58212"/>
                      </a:lnTo>
                      <a:lnTo>
                        <a:pt x="100659" y="59744"/>
                      </a:lnTo>
                      <a:lnTo>
                        <a:pt x="101546" y="61212"/>
                      </a:lnTo>
                      <a:lnTo>
                        <a:pt x="103285" y="64021"/>
                      </a:lnTo>
                      <a:lnTo>
                        <a:pt x="105059" y="66638"/>
                      </a:lnTo>
                      <a:lnTo>
                        <a:pt x="106833" y="69191"/>
                      </a:lnTo>
                      <a:lnTo>
                        <a:pt x="108641" y="71553"/>
                      </a:lnTo>
                      <a:lnTo>
                        <a:pt x="110449" y="73914"/>
                      </a:lnTo>
                      <a:lnTo>
                        <a:pt x="112291" y="76276"/>
                      </a:lnTo>
                      <a:lnTo>
                        <a:pt x="116077" y="81000"/>
                      </a:lnTo>
                      <a:lnTo>
                        <a:pt x="118021" y="83489"/>
                      </a:lnTo>
                      <a:lnTo>
                        <a:pt x="119999" y="86042"/>
                      </a:lnTo>
                      <a:lnTo>
                        <a:pt x="117373" y="87702"/>
                      </a:lnTo>
                      <a:lnTo>
                        <a:pt x="114269" y="89617"/>
                      </a:lnTo>
                      <a:lnTo>
                        <a:pt x="106969" y="93957"/>
                      </a:lnTo>
                      <a:lnTo>
                        <a:pt x="98646" y="98744"/>
                      </a:lnTo>
                      <a:lnTo>
                        <a:pt x="89812" y="103723"/>
                      </a:lnTo>
                      <a:lnTo>
                        <a:pt x="81046" y="108510"/>
                      </a:lnTo>
                      <a:lnTo>
                        <a:pt x="72859" y="112914"/>
                      </a:lnTo>
                      <a:lnTo>
                        <a:pt x="69175" y="114893"/>
                      </a:lnTo>
                      <a:lnTo>
                        <a:pt x="65832" y="116553"/>
                      </a:lnTo>
                      <a:lnTo>
                        <a:pt x="62933" y="118021"/>
                      </a:lnTo>
                      <a:lnTo>
                        <a:pt x="60477" y="119170"/>
                      </a:lnTo>
                      <a:lnTo>
                        <a:pt x="59727" y="119361"/>
                      </a:lnTo>
                      <a:lnTo>
                        <a:pt x="58567" y="119553"/>
                      </a:lnTo>
                      <a:lnTo>
                        <a:pt x="57066" y="119744"/>
                      </a:lnTo>
                      <a:lnTo>
                        <a:pt x="55292" y="119872"/>
                      </a:lnTo>
                      <a:lnTo>
                        <a:pt x="53246" y="120000"/>
                      </a:lnTo>
                      <a:lnTo>
                        <a:pt x="51028" y="119936"/>
                      </a:lnTo>
                      <a:lnTo>
                        <a:pt x="48675" y="119808"/>
                      </a:lnTo>
                      <a:lnTo>
                        <a:pt x="47447" y="119680"/>
                      </a:lnTo>
                      <a:lnTo>
                        <a:pt x="46219" y="119489"/>
                      </a:lnTo>
                      <a:lnTo>
                        <a:pt x="44991" y="119234"/>
                      </a:lnTo>
                      <a:lnTo>
                        <a:pt x="43729" y="118978"/>
                      </a:lnTo>
                      <a:lnTo>
                        <a:pt x="42501" y="118595"/>
                      </a:lnTo>
                      <a:lnTo>
                        <a:pt x="41273" y="118212"/>
                      </a:lnTo>
                      <a:lnTo>
                        <a:pt x="40045" y="117765"/>
                      </a:lnTo>
                      <a:lnTo>
                        <a:pt x="38851" y="117191"/>
                      </a:lnTo>
                      <a:lnTo>
                        <a:pt x="37691" y="116617"/>
                      </a:lnTo>
                      <a:lnTo>
                        <a:pt x="36566" y="115914"/>
                      </a:lnTo>
                      <a:lnTo>
                        <a:pt x="35474" y="115148"/>
                      </a:lnTo>
                      <a:lnTo>
                        <a:pt x="34417" y="114255"/>
                      </a:lnTo>
                      <a:lnTo>
                        <a:pt x="33428" y="113297"/>
                      </a:lnTo>
                      <a:lnTo>
                        <a:pt x="32507" y="112276"/>
                      </a:lnTo>
                      <a:lnTo>
                        <a:pt x="32063" y="111702"/>
                      </a:lnTo>
                      <a:lnTo>
                        <a:pt x="31654" y="111127"/>
                      </a:lnTo>
                      <a:lnTo>
                        <a:pt x="31245" y="110489"/>
                      </a:lnTo>
                      <a:lnTo>
                        <a:pt x="30869" y="109914"/>
                      </a:lnTo>
                      <a:lnTo>
                        <a:pt x="30494" y="109212"/>
                      </a:lnTo>
                      <a:lnTo>
                        <a:pt x="30153" y="108510"/>
                      </a:lnTo>
                      <a:lnTo>
                        <a:pt x="29846" y="107808"/>
                      </a:lnTo>
                      <a:lnTo>
                        <a:pt x="29539" y="107106"/>
                      </a:lnTo>
                      <a:lnTo>
                        <a:pt x="28686" y="104680"/>
                      </a:lnTo>
                      <a:lnTo>
                        <a:pt x="27936" y="102382"/>
                      </a:lnTo>
                      <a:lnTo>
                        <a:pt x="27288" y="100148"/>
                      </a:lnTo>
                      <a:lnTo>
                        <a:pt x="26674" y="98042"/>
                      </a:lnTo>
                      <a:lnTo>
                        <a:pt x="26162" y="96063"/>
                      </a:lnTo>
                      <a:lnTo>
                        <a:pt x="25719" y="94085"/>
                      </a:lnTo>
                      <a:lnTo>
                        <a:pt x="25309" y="92234"/>
                      </a:lnTo>
                      <a:lnTo>
                        <a:pt x="25002" y="90510"/>
                      </a:lnTo>
                      <a:lnTo>
                        <a:pt x="24695" y="88787"/>
                      </a:lnTo>
                      <a:lnTo>
                        <a:pt x="24457" y="87191"/>
                      </a:lnTo>
                      <a:lnTo>
                        <a:pt x="24252" y="85659"/>
                      </a:lnTo>
                      <a:lnTo>
                        <a:pt x="24081" y="84255"/>
                      </a:lnTo>
                      <a:lnTo>
                        <a:pt x="23808" y="81574"/>
                      </a:lnTo>
                      <a:lnTo>
                        <a:pt x="23570" y="79148"/>
                      </a:lnTo>
                      <a:lnTo>
                        <a:pt x="23331" y="77042"/>
                      </a:lnTo>
                      <a:lnTo>
                        <a:pt x="23229" y="76085"/>
                      </a:lnTo>
                      <a:lnTo>
                        <a:pt x="23092" y="75191"/>
                      </a:lnTo>
                      <a:lnTo>
                        <a:pt x="22922" y="74361"/>
                      </a:lnTo>
                      <a:lnTo>
                        <a:pt x="22717" y="73595"/>
                      </a:lnTo>
                      <a:lnTo>
                        <a:pt x="22478" y="72893"/>
                      </a:lnTo>
                      <a:lnTo>
                        <a:pt x="22205" y="72255"/>
                      </a:lnTo>
                      <a:lnTo>
                        <a:pt x="21898" y="71617"/>
                      </a:lnTo>
                      <a:lnTo>
                        <a:pt x="21523" y="71042"/>
                      </a:lnTo>
                      <a:lnTo>
                        <a:pt x="21114" y="70531"/>
                      </a:lnTo>
                      <a:lnTo>
                        <a:pt x="20602" y="70085"/>
                      </a:lnTo>
                      <a:lnTo>
                        <a:pt x="20056" y="69638"/>
                      </a:lnTo>
                      <a:lnTo>
                        <a:pt x="19408" y="69319"/>
                      </a:lnTo>
                      <a:lnTo>
                        <a:pt x="18692" y="68936"/>
                      </a:lnTo>
                      <a:lnTo>
                        <a:pt x="17873" y="68680"/>
                      </a:lnTo>
                      <a:lnTo>
                        <a:pt x="17396" y="68617"/>
                      </a:lnTo>
                      <a:lnTo>
                        <a:pt x="16918" y="68680"/>
                      </a:lnTo>
                      <a:lnTo>
                        <a:pt x="16407" y="68872"/>
                      </a:lnTo>
                      <a:lnTo>
                        <a:pt x="15827" y="69191"/>
                      </a:lnTo>
                      <a:lnTo>
                        <a:pt x="15247" y="69574"/>
                      </a:lnTo>
                      <a:lnTo>
                        <a:pt x="14633" y="70148"/>
                      </a:lnTo>
                      <a:lnTo>
                        <a:pt x="14019" y="70723"/>
                      </a:lnTo>
                      <a:lnTo>
                        <a:pt x="13371" y="71425"/>
                      </a:lnTo>
                      <a:lnTo>
                        <a:pt x="12723" y="72191"/>
                      </a:lnTo>
                      <a:lnTo>
                        <a:pt x="12040" y="73021"/>
                      </a:lnTo>
                      <a:lnTo>
                        <a:pt x="10710" y="74872"/>
                      </a:lnTo>
                      <a:lnTo>
                        <a:pt x="9346" y="76787"/>
                      </a:lnTo>
                      <a:lnTo>
                        <a:pt x="8015" y="78893"/>
                      </a:lnTo>
                      <a:lnTo>
                        <a:pt x="6753" y="80936"/>
                      </a:lnTo>
                      <a:lnTo>
                        <a:pt x="5559" y="82978"/>
                      </a:lnTo>
                      <a:lnTo>
                        <a:pt x="3513" y="86553"/>
                      </a:lnTo>
                      <a:lnTo>
                        <a:pt x="2080" y="89042"/>
                      </a:lnTo>
                      <a:lnTo>
                        <a:pt x="1671" y="89680"/>
                      </a:lnTo>
                      <a:lnTo>
                        <a:pt x="1534" y="89872"/>
                      </a:lnTo>
                      <a:lnTo>
                        <a:pt x="1500" y="89872"/>
                      </a:lnTo>
                      <a:lnTo>
                        <a:pt x="1125" y="89297"/>
                      </a:lnTo>
                      <a:lnTo>
                        <a:pt x="852" y="88659"/>
                      </a:lnTo>
                      <a:lnTo>
                        <a:pt x="579" y="88021"/>
                      </a:lnTo>
                      <a:lnTo>
                        <a:pt x="375" y="87382"/>
                      </a:lnTo>
                      <a:lnTo>
                        <a:pt x="238" y="86744"/>
                      </a:lnTo>
                      <a:lnTo>
                        <a:pt x="102" y="86106"/>
                      </a:lnTo>
                      <a:lnTo>
                        <a:pt x="34" y="85404"/>
                      </a:lnTo>
                      <a:lnTo>
                        <a:pt x="0" y="84765"/>
                      </a:lnTo>
                      <a:lnTo>
                        <a:pt x="34" y="84063"/>
                      </a:lnTo>
                      <a:lnTo>
                        <a:pt x="102" y="83425"/>
                      </a:lnTo>
                      <a:lnTo>
                        <a:pt x="170" y="82723"/>
                      </a:lnTo>
                      <a:lnTo>
                        <a:pt x="306" y="82021"/>
                      </a:lnTo>
                      <a:lnTo>
                        <a:pt x="477" y="81382"/>
                      </a:lnTo>
                      <a:lnTo>
                        <a:pt x="682" y="80680"/>
                      </a:lnTo>
                      <a:lnTo>
                        <a:pt x="920" y="79978"/>
                      </a:lnTo>
                      <a:lnTo>
                        <a:pt x="1193" y="79276"/>
                      </a:lnTo>
                      <a:lnTo>
                        <a:pt x="1466" y="78574"/>
                      </a:lnTo>
                      <a:lnTo>
                        <a:pt x="1807" y="77872"/>
                      </a:lnTo>
                      <a:lnTo>
                        <a:pt x="2558" y="76468"/>
                      </a:lnTo>
                      <a:lnTo>
                        <a:pt x="3376" y="75063"/>
                      </a:lnTo>
                      <a:lnTo>
                        <a:pt x="4297" y="73659"/>
                      </a:lnTo>
                      <a:lnTo>
                        <a:pt x="5287" y="72255"/>
                      </a:lnTo>
                      <a:lnTo>
                        <a:pt x="6344" y="70914"/>
                      </a:lnTo>
                      <a:lnTo>
                        <a:pt x="7470" y="69510"/>
                      </a:lnTo>
                      <a:lnTo>
                        <a:pt x="8629" y="68170"/>
                      </a:lnTo>
                      <a:lnTo>
                        <a:pt x="9823" y="66765"/>
                      </a:lnTo>
                      <a:lnTo>
                        <a:pt x="11051" y="65489"/>
                      </a:lnTo>
                      <a:lnTo>
                        <a:pt x="13507" y="62872"/>
                      </a:lnTo>
                      <a:lnTo>
                        <a:pt x="18180" y="58148"/>
                      </a:lnTo>
                      <a:lnTo>
                        <a:pt x="20227" y="55978"/>
                      </a:lnTo>
                      <a:lnTo>
                        <a:pt x="21148" y="55021"/>
                      </a:lnTo>
                      <a:lnTo>
                        <a:pt x="21967" y="54063"/>
                      </a:lnTo>
                      <a:lnTo>
                        <a:pt x="22717" y="53170"/>
                      </a:lnTo>
                      <a:lnTo>
                        <a:pt x="23331" y="52340"/>
                      </a:lnTo>
                      <a:lnTo>
                        <a:pt x="23808" y="51638"/>
                      </a:lnTo>
                      <a:lnTo>
                        <a:pt x="24184" y="50936"/>
                      </a:lnTo>
                      <a:lnTo>
                        <a:pt x="24934" y="49085"/>
                      </a:lnTo>
                      <a:lnTo>
                        <a:pt x="25685" y="47170"/>
                      </a:lnTo>
                      <a:lnTo>
                        <a:pt x="26401" y="45191"/>
                      </a:lnTo>
                      <a:lnTo>
                        <a:pt x="27083" y="43212"/>
                      </a:lnTo>
                      <a:lnTo>
                        <a:pt x="27731" y="41170"/>
                      </a:lnTo>
                      <a:lnTo>
                        <a:pt x="28345" y="39127"/>
                      </a:lnTo>
                      <a:lnTo>
                        <a:pt x="29573" y="34978"/>
                      </a:lnTo>
                      <a:lnTo>
                        <a:pt x="30767" y="30829"/>
                      </a:lnTo>
                      <a:lnTo>
                        <a:pt x="31961" y="26744"/>
                      </a:lnTo>
                      <a:lnTo>
                        <a:pt x="32609" y="24765"/>
                      </a:lnTo>
                      <a:lnTo>
                        <a:pt x="33223" y="22787"/>
                      </a:lnTo>
                      <a:lnTo>
                        <a:pt x="33905" y="20808"/>
                      </a:lnTo>
                      <a:lnTo>
                        <a:pt x="34587" y="18893"/>
                      </a:lnTo>
                      <a:lnTo>
                        <a:pt x="35304" y="17042"/>
                      </a:lnTo>
                      <a:lnTo>
                        <a:pt x="36088" y="15255"/>
                      </a:lnTo>
                      <a:lnTo>
                        <a:pt x="36873" y="13531"/>
                      </a:lnTo>
                      <a:lnTo>
                        <a:pt x="37725" y="11872"/>
                      </a:lnTo>
                      <a:lnTo>
                        <a:pt x="38612" y="10276"/>
                      </a:lnTo>
                      <a:lnTo>
                        <a:pt x="39567" y="8808"/>
                      </a:lnTo>
                      <a:lnTo>
                        <a:pt x="40591" y="7404"/>
                      </a:lnTo>
                      <a:lnTo>
                        <a:pt x="41137" y="6765"/>
                      </a:lnTo>
                      <a:lnTo>
                        <a:pt x="41682" y="6127"/>
                      </a:lnTo>
                      <a:lnTo>
                        <a:pt x="42262" y="5489"/>
                      </a:lnTo>
                      <a:lnTo>
                        <a:pt x="42842" y="4914"/>
                      </a:lnTo>
                      <a:lnTo>
                        <a:pt x="43456" y="4340"/>
                      </a:lnTo>
                      <a:lnTo>
                        <a:pt x="44070" y="3829"/>
                      </a:lnTo>
                      <a:lnTo>
                        <a:pt x="44718" y="3319"/>
                      </a:lnTo>
                      <a:lnTo>
                        <a:pt x="45400" y="2872"/>
                      </a:lnTo>
                      <a:lnTo>
                        <a:pt x="46083" y="2425"/>
                      </a:lnTo>
                      <a:lnTo>
                        <a:pt x="46765" y="2042"/>
                      </a:lnTo>
                      <a:lnTo>
                        <a:pt x="47515" y="1659"/>
                      </a:lnTo>
                      <a:lnTo>
                        <a:pt x="48266" y="1340"/>
                      </a:lnTo>
                      <a:lnTo>
                        <a:pt x="49050" y="1021"/>
                      </a:lnTo>
                      <a:lnTo>
                        <a:pt x="49835" y="765"/>
                      </a:lnTo>
                      <a:lnTo>
                        <a:pt x="50687" y="510"/>
                      </a:lnTo>
                      <a:lnTo>
                        <a:pt x="51540" y="319"/>
                      </a:lnTo>
                      <a:lnTo>
                        <a:pt x="52427" y="191"/>
                      </a:lnTo>
                      <a:lnTo>
                        <a:pt x="53314" y="63"/>
                      </a:lnTo>
                      <a:lnTo>
                        <a:pt x="54235" y="0"/>
                      </a:lnTo>
                      <a:lnTo>
                        <a:pt x="55156" y="0"/>
                      </a:lnTo>
                      <a:lnTo>
                        <a:pt x="56077" y="63"/>
                      </a:lnTo>
                      <a:lnTo>
                        <a:pt x="56964" y="127"/>
                      </a:lnTo>
                      <a:lnTo>
                        <a:pt x="57885" y="319"/>
                      </a:lnTo>
                      <a:lnTo>
                        <a:pt x="58772" y="574"/>
                      </a:lnTo>
                      <a:lnTo>
                        <a:pt x="59693" y="829"/>
                      </a:lnTo>
                      <a:lnTo>
                        <a:pt x="60579" y="1148"/>
                      </a:lnTo>
                      <a:lnTo>
                        <a:pt x="61466" y="1531"/>
                      </a:lnTo>
                      <a:lnTo>
                        <a:pt x="62319" y="1914"/>
                      </a:lnTo>
                      <a:lnTo>
                        <a:pt x="63206" y="2361"/>
                      </a:lnTo>
                      <a:lnTo>
                        <a:pt x="64093" y="2872"/>
                      </a:lnTo>
                      <a:lnTo>
                        <a:pt x="64945" y="3446"/>
                      </a:lnTo>
                      <a:lnTo>
                        <a:pt x="65798" y="4021"/>
                      </a:lnTo>
                      <a:lnTo>
                        <a:pt x="67470" y="5297"/>
                      </a:lnTo>
                      <a:lnTo>
                        <a:pt x="69141" y="6702"/>
                      </a:lnTo>
                      <a:lnTo>
                        <a:pt x="70744" y="8170"/>
                      </a:lnTo>
                      <a:lnTo>
                        <a:pt x="72313" y="9765"/>
                      </a:lnTo>
                      <a:lnTo>
                        <a:pt x="73848" y="11489"/>
                      </a:lnTo>
                      <a:lnTo>
                        <a:pt x="75349" y="13212"/>
                      </a:lnTo>
                      <a:lnTo>
                        <a:pt x="76782" y="15063"/>
                      </a:lnTo>
                      <a:lnTo>
                        <a:pt x="78146" y="16914"/>
                      </a:lnTo>
                      <a:lnTo>
                        <a:pt x="79476" y="18765"/>
                      </a:lnTo>
                      <a:lnTo>
                        <a:pt x="80773" y="20617"/>
                      </a:lnTo>
                      <a:lnTo>
                        <a:pt x="81967" y="22531"/>
                      </a:lnTo>
                      <a:lnTo>
                        <a:pt x="83126" y="24319"/>
                      </a:lnTo>
                      <a:lnTo>
                        <a:pt x="84218" y="26170"/>
                      </a:lnTo>
                      <a:lnTo>
                        <a:pt x="85241" y="27893"/>
                      </a:lnTo>
                      <a:lnTo>
                        <a:pt x="86162" y="29553"/>
                      </a:lnTo>
                      <a:lnTo>
                        <a:pt x="87833" y="32617"/>
                      </a:lnTo>
                      <a:lnTo>
                        <a:pt x="89164" y="35234"/>
                      </a:lnTo>
                      <a:lnTo>
                        <a:pt x="90119" y="37212"/>
                      </a:lnTo>
                      <a:lnTo>
                        <a:pt x="90938" y="3900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06D2A"/>
                    </a:gs>
                    <a:gs pos="50000">
                      <a:srgbClr val="009E41"/>
                    </a:gs>
                    <a:gs pos="100000">
                      <a:srgbClr val="00BD4F"/>
                    </a:gs>
                  </a:gsLst>
                  <a:lin ang="135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42"/>
                <p:cNvSpPr/>
                <p:nvPr/>
              </p:nvSpPr>
              <p:spPr>
                <a:xfrm>
                  <a:off x="173765133" y="0"/>
                  <a:ext cx="1973718514" cy="1500145539"/>
                </a:xfrm>
                <a:custGeom>
                  <a:rect b="b" l="l" r="r" t="t"/>
                  <a:pathLst>
                    <a:path extrusionOk="0" h="120000" w="120000">
                      <a:moveTo>
                        <a:pt x="39852" y="74011"/>
                      </a:moveTo>
                      <a:lnTo>
                        <a:pt x="39852" y="74011"/>
                      </a:lnTo>
                      <a:lnTo>
                        <a:pt x="40636" y="73667"/>
                      </a:lnTo>
                      <a:lnTo>
                        <a:pt x="41489" y="73409"/>
                      </a:lnTo>
                      <a:lnTo>
                        <a:pt x="42377" y="73237"/>
                      </a:lnTo>
                      <a:lnTo>
                        <a:pt x="43366" y="73151"/>
                      </a:lnTo>
                      <a:lnTo>
                        <a:pt x="44390" y="73065"/>
                      </a:lnTo>
                      <a:lnTo>
                        <a:pt x="45481" y="73151"/>
                      </a:lnTo>
                      <a:lnTo>
                        <a:pt x="46642" y="73237"/>
                      </a:lnTo>
                      <a:lnTo>
                        <a:pt x="47836" y="73409"/>
                      </a:lnTo>
                      <a:lnTo>
                        <a:pt x="49098" y="73667"/>
                      </a:lnTo>
                      <a:lnTo>
                        <a:pt x="50395" y="74011"/>
                      </a:lnTo>
                      <a:lnTo>
                        <a:pt x="53124" y="74785"/>
                      </a:lnTo>
                      <a:lnTo>
                        <a:pt x="56025" y="75816"/>
                      </a:lnTo>
                      <a:lnTo>
                        <a:pt x="59061" y="77106"/>
                      </a:lnTo>
                      <a:lnTo>
                        <a:pt x="62200" y="78481"/>
                      </a:lnTo>
                      <a:lnTo>
                        <a:pt x="65442" y="80028"/>
                      </a:lnTo>
                      <a:lnTo>
                        <a:pt x="68785" y="81747"/>
                      </a:lnTo>
                      <a:lnTo>
                        <a:pt x="72163" y="83638"/>
                      </a:lnTo>
                      <a:lnTo>
                        <a:pt x="75575" y="85616"/>
                      </a:lnTo>
                      <a:lnTo>
                        <a:pt x="79021" y="87593"/>
                      </a:lnTo>
                      <a:lnTo>
                        <a:pt x="82468" y="89742"/>
                      </a:lnTo>
                      <a:lnTo>
                        <a:pt x="85845" y="91891"/>
                      </a:lnTo>
                      <a:lnTo>
                        <a:pt x="92499" y="96189"/>
                      </a:lnTo>
                      <a:lnTo>
                        <a:pt x="98811" y="100487"/>
                      </a:lnTo>
                      <a:lnTo>
                        <a:pt x="104611" y="104527"/>
                      </a:lnTo>
                      <a:lnTo>
                        <a:pt x="109695" y="108223"/>
                      </a:lnTo>
                      <a:lnTo>
                        <a:pt x="113960" y="111318"/>
                      </a:lnTo>
                      <a:lnTo>
                        <a:pt x="117202" y="113810"/>
                      </a:lnTo>
                      <a:lnTo>
                        <a:pt x="119999" y="115873"/>
                      </a:lnTo>
                      <a:lnTo>
                        <a:pt x="118021" y="112435"/>
                      </a:lnTo>
                      <a:lnTo>
                        <a:pt x="116076" y="109083"/>
                      </a:lnTo>
                      <a:lnTo>
                        <a:pt x="112288" y="102722"/>
                      </a:lnTo>
                      <a:lnTo>
                        <a:pt x="110446" y="99541"/>
                      </a:lnTo>
                      <a:lnTo>
                        <a:pt x="108638" y="96361"/>
                      </a:lnTo>
                      <a:lnTo>
                        <a:pt x="106829" y="93180"/>
                      </a:lnTo>
                      <a:lnTo>
                        <a:pt x="105055" y="89742"/>
                      </a:lnTo>
                      <a:lnTo>
                        <a:pt x="103281" y="86217"/>
                      </a:lnTo>
                      <a:lnTo>
                        <a:pt x="101541" y="82435"/>
                      </a:lnTo>
                      <a:lnTo>
                        <a:pt x="100653" y="80458"/>
                      </a:lnTo>
                      <a:lnTo>
                        <a:pt x="99766" y="78395"/>
                      </a:lnTo>
                      <a:lnTo>
                        <a:pt x="98913" y="76246"/>
                      </a:lnTo>
                      <a:lnTo>
                        <a:pt x="98026" y="74011"/>
                      </a:lnTo>
                      <a:lnTo>
                        <a:pt x="97139" y="71690"/>
                      </a:lnTo>
                      <a:lnTo>
                        <a:pt x="96252" y="69283"/>
                      </a:lnTo>
                      <a:lnTo>
                        <a:pt x="95399" y="66790"/>
                      </a:lnTo>
                      <a:lnTo>
                        <a:pt x="94512" y="64212"/>
                      </a:lnTo>
                      <a:lnTo>
                        <a:pt x="93625" y="61461"/>
                      </a:lnTo>
                      <a:lnTo>
                        <a:pt x="92738" y="58624"/>
                      </a:lnTo>
                      <a:lnTo>
                        <a:pt x="91851" y="55616"/>
                      </a:lnTo>
                      <a:lnTo>
                        <a:pt x="90929" y="52521"/>
                      </a:lnTo>
                      <a:lnTo>
                        <a:pt x="90110" y="50114"/>
                      </a:lnTo>
                      <a:lnTo>
                        <a:pt x="89155" y="47449"/>
                      </a:lnTo>
                      <a:lnTo>
                        <a:pt x="87824" y="43925"/>
                      </a:lnTo>
                      <a:lnTo>
                        <a:pt x="86152" y="39799"/>
                      </a:lnTo>
                      <a:lnTo>
                        <a:pt x="85231" y="37564"/>
                      </a:lnTo>
                      <a:lnTo>
                        <a:pt x="84208" y="35243"/>
                      </a:lnTo>
                      <a:lnTo>
                        <a:pt x="83116" y="32750"/>
                      </a:lnTo>
                      <a:lnTo>
                        <a:pt x="81956" y="30343"/>
                      </a:lnTo>
                      <a:lnTo>
                        <a:pt x="80762" y="27765"/>
                      </a:lnTo>
                      <a:lnTo>
                        <a:pt x="79465" y="25272"/>
                      </a:lnTo>
                      <a:lnTo>
                        <a:pt x="78134" y="22779"/>
                      </a:lnTo>
                      <a:lnTo>
                        <a:pt x="76769" y="20286"/>
                      </a:lnTo>
                      <a:lnTo>
                        <a:pt x="75336" y="17793"/>
                      </a:lnTo>
                      <a:lnTo>
                        <a:pt x="73835" y="15472"/>
                      </a:lnTo>
                      <a:lnTo>
                        <a:pt x="72300" y="13151"/>
                      </a:lnTo>
                      <a:lnTo>
                        <a:pt x="70730" y="11002"/>
                      </a:lnTo>
                      <a:lnTo>
                        <a:pt x="69127" y="9025"/>
                      </a:lnTo>
                      <a:lnTo>
                        <a:pt x="67455" y="7134"/>
                      </a:lnTo>
                      <a:lnTo>
                        <a:pt x="65783" y="5415"/>
                      </a:lnTo>
                      <a:lnTo>
                        <a:pt x="64930" y="4641"/>
                      </a:lnTo>
                      <a:lnTo>
                        <a:pt x="64077" y="3868"/>
                      </a:lnTo>
                      <a:lnTo>
                        <a:pt x="63190" y="3180"/>
                      </a:lnTo>
                      <a:lnTo>
                        <a:pt x="62303" y="2578"/>
                      </a:lnTo>
                      <a:lnTo>
                        <a:pt x="61450" y="2063"/>
                      </a:lnTo>
                      <a:lnTo>
                        <a:pt x="60562" y="1547"/>
                      </a:lnTo>
                      <a:lnTo>
                        <a:pt x="59675" y="1117"/>
                      </a:lnTo>
                      <a:lnTo>
                        <a:pt x="58754" y="773"/>
                      </a:lnTo>
                      <a:lnTo>
                        <a:pt x="57867" y="429"/>
                      </a:lnTo>
                      <a:lnTo>
                        <a:pt x="56946" y="171"/>
                      </a:lnTo>
                      <a:lnTo>
                        <a:pt x="56059" y="85"/>
                      </a:lnTo>
                      <a:lnTo>
                        <a:pt x="55137" y="0"/>
                      </a:lnTo>
                      <a:lnTo>
                        <a:pt x="54216" y="0"/>
                      </a:lnTo>
                      <a:lnTo>
                        <a:pt x="53295" y="85"/>
                      </a:lnTo>
                      <a:lnTo>
                        <a:pt x="52408" y="257"/>
                      </a:lnTo>
                      <a:lnTo>
                        <a:pt x="51521" y="429"/>
                      </a:lnTo>
                      <a:lnTo>
                        <a:pt x="50668" y="687"/>
                      </a:lnTo>
                      <a:lnTo>
                        <a:pt x="49815" y="1031"/>
                      </a:lnTo>
                      <a:lnTo>
                        <a:pt x="49030" y="1375"/>
                      </a:lnTo>
                      <a:lnTo>
                        <a:pt x="48245" y="1805"/>
                      </a:lnTo>
                      <a:lnTo>
                        <a:pt x="47495" y="2234"/>
                      </a:lnTo>
                      <a:lnTo>
                        <a:pt x="46744" y="2750"/>
                      </a:lnTo>
                      <a:lnTo>
                        <a:pt x="46061" y="3266"/>
                      </a:lnTo>
                      <a:lnTo>
                        <a:pt x="45379" y="3868"/>
                      </a:lnTo>
                      <a:lnTo>
                        <a:pt x="44697" y="4469"/>
                      </a:lnTo>
                      <a:lnTo>
                        <a:pt x="44048" y="5157"/>
                      </a:lnTo>
                      <a:lnTo>
                        <a:pt x="43434" y="5845"/>
                      </a:lnTo>
                      <a:lnTo>
                        <a:pt x="42820" y="6618"/>
                      </a:lnTo>
                      <a:lnTo>
                        <a:pt x="42240" y="7392"/>
                      </a:lnTo>
                      <a:lnTo>
                        <a:pt x="41660" y="8252"/>
                      </a:lnTo>
                      <a:lnTo>
                        <a:pt x="41114" y="9111"/>
                      </a:lnTo>
                      <a:lnTo>
                        <a:pt x="40568" y="9971"/>
                      </a:lnTo>
                      <a:lnTo>
                        <a:pt x="39545" y="11862"/>
                      </a:lnTo>
                      <a:lnTo>
                        <a:pt x="38589" y="13839"/>
                      </a:lnTo>
                      <a:lnTo>
                        <a:pt x="37702" y="15988"/>
                      </a:lnTo>
                      <a:lnTo>
                        <a:pt x="36849" y="18223"/>
                      </a:lnTo>
                      <a:lnTo>
                        <a:pt x="36064" y="20544"/>
                      </a:lnTo>
                      <a:lnTo>
                        <a:pt x="35280" y="22951"/>
                      </a:lnTo>
                      <a:lnTo>
                        <a:pt x="34563" y="25444"/>
                      </a:lnTo>
                      <a:lnTo>
                        <a:pt x="33881" y="28022"/>
                      </a:lnTo>
                      <a:lnTo>
                        <a:pt x="33198" y="30687"/>
                      </a:lnTo>
                      <a:lnTo>
                        <a:pt x="32584" y="33352"/>
                      </a:lnTo>
                      <a:lnTo>
                        <a:pt x="31936" y="36017"/>
                      </a:lnTo>
                      <a:lnTo>
                        <a:pt x="30742" y="41518"/>
                      </a:lnTo>
                      <a:lnTo>
                        <a:pt x="29547" y="47106"/>
                      </a:lnTo>
                      <a:lnTo>
                        <a:pt x="28319" y="52693"/>
                      </a:lnTo>
                      <a:lnTo>
                        <a:pt x="27705" y="55444"/>
                      </a:lnTo>
                      <a:lnTo>
                        <a:pt x="27057" y="58194"/>
                      </a:lnTo>
                      <a:lnTo>
                        <a:pt x="26374" y="60859"/>
                      </a:lnTo>
                      <a:lnTo>
                        <a:pt x="25658" y="63524"/>
                      </a:lnTo>
                      <a:lnTo>
                        <a:pt x="24907" y="66103"/>
                      </a:lnTo>
                      <a:lnTo>
                        <a:pt x="24156" y="68595"/>
                      </a:lnTo>
                      <a:lnTo>
                        <a:pt x="23781" y="69455"/>
                      </a:lnTo>
                      <a:lnTo>
                        <a:pt x="23303" y="70487"/>
                      </a:lnTo>
                      <a:lnTo>
                        <a:pt x="22723" y="71604"/>
                      </a:lnTo>
                      <a:lnTo>
                        <a:pt x="22007" y="72722"/>
                      </a:lnTo>
                      <a:lnTo>
                        <a:pt x="21222" y="73925"/>
                      </a:lnTo>
                      <a:lnTo>
                        <a:pt x="20335" y="75300"/>
                      </a:lnTo>
                      <a:lnTo>
                        <a:pt x="18322" y="78051"/>
                      </a:lnTo>
                      <a:lnTo>
                        <a:pt x="13750" y="84326"/>
                      </a:lnTo>
                      <a:lnTo>
                        <a:pt x="11361" y="87679"/>
                      </a:lnTo>
                      <a:lnTo>
                        <a:pt x="8973" y="91203"/>
                      </a:lnTo>
                      <a:lnTo>
                        <a:pt x="7813" y="93008"/>
                      </a:lnTo>
                      <a:lnTo>
                        <a:pt x="6721" y="94813"/>
                      </a:lnTo>
                      <a:lnTo>
                        <a:pt x="5629" y="96618"/>
                      </a:lnTo>
                      <a:lnTo>
                        <a:pt x="4640" y="98510"/>
                      </a:lnTo>
                      <a:lnTo>
                        <a:pt x="3719" y="100315"/>
                      </a:lnTo>
                      <a:lnTo>
                        <a:pt x="2866" y="102206"/>
                      </a:lnTo>
                      <a:lnTo>
                        <a:pt x="2081" y="104011"/>
                      </a:lnTo>
                      <a:lnTo>
                        <a:pt x="1433" y="105902"/>
                      </a:lnTo>
                      <a:lnTo>
                        <a:pt x="1125" y="106848"/>
                      </a:lnTo>
                      <a:lnTo>
                        <a:pt x="887" y="107707"/>
                      </a:lnTo>
                      <a:lnTo>
                        <a:pt x="648" y="108653"/>
                      </a:lnTo>
                      <a:lnTo>
                        <a:pt x="443" y="109598"/>
                      </a:lnTo>
                      <a:lnTo>
                        <a:pt x="272" y="110458"/>
                      </a:lnTo>
                      <a:lnTo>
                        <a:pt x="170" y="111404"/>
                      </a:lnTo>
                      <a:lnTo>
                        <a:pt x="68" y="112263"/>
                      </a:lnTo>
                      <a:lnTo>
                        <a:pt x="0" y="113123"/>
                      </a:lnTo>
                      <a:lnTo>
                        <a:pt x="0" y="114068"/>
                      </a:lnTo>
                      <a:lnTo>
                        <a:pt x="0" y="114928"/>
                      </a:lnTo>
                      <a:lnTo>
                        <a:pt x="68" y="115787"/>
                      </a:lnTo>
                      <a:lnTo>
                        <a:pt x="170" y="116647"/>
                      </a:lnTo>
                      <a:lnTo>
                        <a:pt x="307" y="117507"/>
                      </a:lnTo>
                      <a:lnTo>
                        <a:pt x="511" y="118366"/>
                      </a:lnTo>
                      <a:lnTo>
                        <a:pt x="750" y="119226"/>
                      </a:lnTo>
                      <a:lnTo>
                        <a:pt x="1023" y="120000"/>
                      </a:lnTo>
                      <a:lnTo>
                        <a:pt x="1364" y="118022"/>
                      </a:lnTo>
                      <a:lnTo>
                        <a:pt x="2286" y="114756"/>
                      </a:lnTo>
                      <a:lnTo>
                        <a:pt x="3207" y="111747"/>
                      </a:lnTo>
                      <a:lnTo>
                        <a:pt x="4128" y="108825"/>
                      </a:lnTo>
                      <a:lnTo>
                        <a:pt x="5117" y="106160"/>
                      </a:lnTo>
                      <a:lnTo>
                        <a:pt x="6107" y="103667"/>
                      </a:lnTo>
                      <a:lnTo>
                        <a:pt x="7096" y="101346"/>
                      </a:lnTo>
                      <a:lnTo>
                        <a:pt x="8120" y="99197"/>
                      </a:lnTo>
                      <a:lnTo>
                        <a:pt x="9178" y="97220"/>
                      </a:lnTo>
                      <a:lnTo>
                        <a:pt x="10235" y="95329"/>
                      </a:lnTo>
                      <a:lnTo>
                        <a:pt x="11327" y="93610"/>
                      </a:lnTo>
                      <a:lnTo>
                        <a:pt x="12453" y="92063"/>
                      </a:lnTo>
                      <a:lnTo>
                        <a:pt x="13579" y="90515"/>
                      </a:lnTo>
                      <a:lnTo>
                        <a:pt x="14705" y="89226"/>
                      </a:lnTo>
                      <a:lnTo>
                        <a:pt x="15865" y="87936"/>
                      </a:lnTo>
                      <a:lnTo>
                        <a:pt x="17059" y="86733"/>
                      </a:lnTo>
                      <a:lnTo>
                        <a:pt x="18254" y="85702"/>
                      </a:lnTo>
                      <a:lnTo>
                        <a:pt x="19482" y="84670"/>
                      </a:lnTo>
                      <a:lnTo>
                        <a:pt x="20710" y="83810"/>
                      </a:lnTo>
                      <a:lnTo>
                        <a:pt x="21973" y="82951"/>
                      </a:lnTo>
                      <a:lnTo>
                        <a:pt x="23235" y="82091"/>
                      </a:lnTo>
                      <a:lnTo>
                        <a:pt x="24532" y="81404"/>
                      </a:lnTo>
                      <a:lnTo>
                        <a:pt x="25828" y="80630"/>
                      </a:lnTo>
                      <a:lnTo>
                        <a:pt x="28490" y="79340"/>
                      </a:lnTo>
                      <a:lnTo>
                        <a:pt x="31253" y="78051"/>
                      </a:lnTo>
                      <a:lnTo>
                        <a:pt x="34051" y="76762"/>
                      </a:lnTo>
                      <a:lnTo>
                        <a:pt x="36917" y="75472"/>
                      </a:lnTo>
                      <a:lnTo>
                        <a:pt x="39852" y="7401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2D050"/>
                    </a:gs>
                    <a:gs pos="50000">
                      <a:srgbClr val="92D050"/>
                    </a:gs>
                    <a:gs pos="100000">
                      <a:srgbClr val="00BD4F"/>
                    </a:gs>
                  </a:gsLst>
                  <a:lin ang="13500000" scaled="0"/>
                </a:gra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8" name="Google Shape;678;p42"/>
              <p:cNvSpPr/>
              <p:nvPr/>
            </p:nvSpPr>
            <p:spPr>
              <a:xfrm>
                <a:off x="188610056" y="917282238"/>
                <a:ext cx="1958873590" cy="606798456"/>
              </a:xfrm>
              <a:custGeom>
                <a:rect b="b" l="l" r="r" t="t"/>
                <a:pathLst>
                  <a:path extrusionOk="0" h="120000" w="120000">
                    <a:moveTo>
                      <a:pt x="39930" y="12129"/>
                    </a:moveTo>
                    <a:lnTo>
                      <a:pt x="39930" y="12129"/>
                    </a:lnTo>
                    <a:lnTo>
                      <a:pt x="40627" y="11696"/>
                    </a:lnTo>
                    <a:lnTo>
                      <a:pt x="41393" y="11480"/>
                    </a:lnTo>
                    <a:lnTo>
                      <a:pt x="42195" y="11263"/>
                    </a:lnTo>
                    <a:lnTo>
                      <a:pt x="43066" y="11263"/>
                    </a:lnTo>
                    <a:lnTo>
                      <a:pt x="44912" y="11480"/>
                    </a:lnTo>
                    <a:lnTo>
                      <a:pt x="46933" y="12346"/>
                    </a:lnTo>
                    <a:lnTo>
                      <a:pt x="49128" y="13646"/>
                    </a:lnTo>
                    <a:lnTo>
                      <a:pt x="51498" y="15379"/>
                    </a:lnTo>
                    <a:lnTo>
                      <a:pt x="53972" y="17328"/>
                    </a:lnTo>
                    <a:lnTo>
                      <a:pt x="56550" y="19927"/>
                    </a:lnTo>
                    <a:lnTo>
                      <a:pt x="59268" y="22743"/>
                    </a:lnTo>
                    <a:lnTo>
                      <a:pt x="62090" y="25776"/>
                    </a:lnTo>
                    <a:lnTo>
                      <a:pt x="64947" y="29241"/>
                    </a:lnTo>
                    <a:lnTo>
                      <a:pt x="67909" y="32707"/>
                    </a:lnTo>
                    <a:lnTo>
                      <a:pt x="70905" y="36606"/>
                    </a:lnTo>
                    <a:lnTo>
                      <a:pt x="73937" y="40722"/>
                    </a:lnTo>
                    <a:lnTo>
                      <a:pt x="80034" y="49169"/>
                    </a:lnTo>
                    <a:lnTo>
                      <a:pt x="86132" y="58050"/>
                    </a:lnTo>
                    <a:lnTo>
                      <a:pt x="92125" y="67364"/>
                    </a:lnTo>
                    <a:lnTo>
                      <a:pt x="97839" y="76245"/>
                    </a:lnTo>
                    <a:lnTo>
                      <a:pt x="103205" y="85126"/>
                    </a:lnTo>
                    <a:lnTo>
                      <a:pt x="108118" y="93357"/>
                    </a:lnTo>
                    <a:lnTo>
                      <a:pt x="112439" y="100722"/>
                    </a:lnTo>
                    <a:lnTo>
                      <a:pt x="116097" y="107220"/>
                    </a:lnTo>
                    <a:lnTo>
                      <a:pt x="118919" y="112418"/>
                    </a:lnTo>
                    <a:lnTo>
                      <a:pt x="120000" y="110036"/>
                    </a:lnTo>
                    <a:lnTo>
                      <a:pt x="117491" y="99422"/>
                    </a:lnTo>
                    <a:lnTo>
                      <a:pt x="114390" y="93790"/>
                    </a:lnTo>
                    <a:lnTo>
                      <a:pt x="110557" y="86859"/>
                    </a:lnTo>
                    <a:lnTo>
                      <a:pt x="106132" y="79277"/>
                    </a:lnTo>
                    <a:lnTo>
                      <a:pt x="101184" y="71046"/>
                    </a:lnTo>
                    <a:lnTo>
                      <a:pt x="95818" y="62166"/>
                    </a:lnTo>
                    <a:lnTo>
                      <a:pt x="90174" y="53285"/>
                    </a:lnTo>
                    <a:lnTo>
                      <a:pt x="84320" y="44404"/>
                    </a:lnTo>
                    <a:lnTo>
                      <a:pt x="78362" y="35523"/>
                    </a:lnTo>
                    <a:lnTo>
                      <a:pt x="72404" y="27292"/>
                    </a:lnTo>
                    <a:lnTo>
                      <a:pt x="69477" y="23393"/>
                    </a:lnTo>
                    <a:lnTo>
                      <a:pt x="66585" y="19711"/>
                    </a:lnTo>
                    <a:lnTo>
                      <a:pt x="63728" y="16245"/>
                    </a:lnTo>
                    <a:lnTo>
                      <a:pt x="60940" y="13212"/>
                    </a:lnTo>
                    <a:lnTo>
                      <a:pt x="58257" y="10180"/>
                    </a:lnTo>
                    <a:lnTo>
                      <a:pt x="55644" y="7581"/>
                    </a:lnTo>
                    <a:lnTo>
                      <a:pt x="53135" y="5415"/>
                    </a:lnTo>
                    <a:lnTo>
                      <a:pt x="50766" y="3465"/>
                    </a:lnTo>
                    <a:lnTo>
                      <a:pt x="48501" y="1949"/>
                    </a:lnTo>
                    <a:lnTo>
                      <a:pt x="46376" y="866"/>
                    </a:lnTo>
                    <a:lnTo>
                      <a:pt x="44425" y="216"/>
                    </a:lnTo>
                    <a:lnTo>
                      <a:pt x="42648" y="0"/>
                    </a:lnTo>
                    <a:lnTo>
                      <a:pt x="41846" y="216"/>
                    </a:lnTo>
                    <a:lnTo>
                      <a:pt x="41045" y="433"/>
                    </a:lnTo>
                    <a:lnTo>
                      <a:pt x="40313" y="866"/>
                    </a:lnTo>
                    <a:lnTo>
                      <a:pt x="39651" y="1299"/>
                    </a:lnTo>
                    <a:lnTo>
                      <a:pt x="33763" y="6498"/>
                    </a:lnTo>
                    <a:lnTo>
                      <a:pt x="30905" y="9314"/>
                    </a:lnTo>
                    <a:lnTo>
                      <a:pt x="28118" y="12129"/>
                    </a:lnTo>
                    <a:lnTo>
                      <a:pt x="25400" y="15379"/>
                    </a:lnTo>
                    <a:lnTo>
                      <a:pt x="24076" y="17111"/>
                    </a:lnTo>
                    <a:lnTo>
                      <a:pt x="22752" y="19061"/>
                    </a:lnTo>
                    <a:lnTo>
                      <a:pt x="21463" y="21010"/>
                    </a:lnTo>
                    <a:lnTo>
                      <a:pt x="20174" y="23393"/>
                    </a:lnTo>
                    <a:lnTo>
                      <a:pt x="18919" y="25776"/>
                    </a:lnTo>
                    <a:lnTo>
                      <a:pt x="17665" y="28375"/>
                    </a:lnTo>
                    <a:lnTo>
                      <a:pt x="16411" y="31191"/>
                    </a:lnTo>
                    <a:lnTo>
                      <a:pt x="15226" y="34440"/>
                    </a:lnTo>
                    <a:lnTo>
                      <a:pt x="14006" y="37689"/>
                    </a:lnTo>
                    <a:lnTo>
                      <a:pt x="12857" y="41371"/>
                    </a:lnTo>
                    <a:lnTo>
                      <a:pt x="11707" y="45270"/>
                    </a:lnTo>
                    <a:lnTo>
                      <a:pt x="10557" y="49602"/>
                    </a:lnTo>
                    <a:lnTo>
                      <a:pt x="9442" y="54151"/>
                    </a:lnTo>
                    <a:lnTo>
                      <a:pt x="8362" y="58916"/>
                    </a:lnTo>
                    <a:lnTo>
                      <a:pt x="7282" y="64115"/>
                    </a:lnTo>
                    <a:lnTo>
                      <a:pt x="6236" y="69747"/>
                    </a:lnTo>
                    <a:lnTo>
                      <a:pt x="5191" y="75812"/>
                    </a:lnTo>
                    <a:lnTo>
                      <a:pt x="4181" y="82093"/>
                    </a:lnTo>
                    <a:lnTo>
                      <a:pt x="3205" y="89025"/>
                    </a:lnTo>
                    <a:lnTo>
                      <a:pt x="2229" y="96389"/>
                    </a:lnTo>
                    <a:lnTo>
                      <a:pt x="1289" y="103971"/>
                    </a:lnTo>
                    <a:lnTo>
                      <a:pt x="348" y="112202"/>
                    </a:lnTo>
                    <a:lnTo>
                      <a:pt x="0" y="117400"/>
                    </a:lnTo>
                    <a:lnTo>
                      <a:pt x="452" y="120000"/>
                    </a:lnTo>
                    <a:lnTo>
                      <a:pt x="487" y="119783"/>
                    </a:lnTo>
                    <a:lnTo>
                      <a:pt x="557" y="119566"/>
                    </a:lnTo>
                    <a:lnTo>
                      <a:pt x="871" y="118050"/>
                    </a:lnTo>
                    <a:lnTo>
                      <a:pt x="1881" y="111985"/>
                    </a:lnTo>
                    <a:lnTo>
                      <a:pt x="2787" y="104837"/>
                    </a:lnTo>
                    <a:lnTo>
                      <a:pt x="3728" y="98122"/>
                    </a:lnTo>
                    <a:lnTo>
                      <a:pt x="4668" y="91624"/>
                    </a:lnTo>
                    <a:lnTo>
                      <a:pt x="5644" y="85559"/>
                    </a:lnTo>
                    <a:lnTo>
                      <a:pt x="6620" y="79927"/>
                    </a:lnTo>
                    <a:lnTo>
                      <a:pt x="7630" y="74512"/>
                    </a:lnTo>
                    <a:lnTo>
                      <a:pt x="8641" y="69314"/>
                    </a:lnTo>
                    <a:lnTo>
                      <a:pt x="9686" y="64765"/>
                    </a:lnTo>
                    <a:lnTo>
                      <a:pt x="10731" y="60216"/>
                    </a:lnTo>
                    <a:lnTo>
                      <a:pt x="11811" y="56101"/>
                    </a:lnTo>
                    <a:lnTo>
                      <a:pt x="12891" y="52202"/>
                    </a:lnTo>
                    <a:lnTo>
                      <a:pt x="14006" y="48736"/>
                    </a:lnTo>
                    <a:lnTo>
                      <a:pt x="15156" y="45487"/>
                    </a:lnTo>
                    <a:lnTo>
                      <a:pt x="16271" y="42238"/>
                    </a:lnTo>
                    <a:lnTo>
                      <a:pt x="17456" y="39422"/>
                    </a:lnTo>
                    <a:lnTo>
                      <a:pt x="18641" y="36823"/>
                    </a:lnTo>
                    <a:lnTo>
                      <a:pt x="19825" y="34223"/>
                    </a:lnTo>
                    <a:lnTo>
                      <a:pt x="21045" y="32057"/>
                    </a:lnTo>
                    <a:lnTo>
                      <a:pt x="22264" y="29891"/>
                    </a:lnTo>
                    <a:lnTo>
                      <a:pt x="23519" y="27942"/>
                    </a:lnTo>
                    <a:lnTo>
                      <a:pt x="24808" y="26209"/>
                    </a:lnTo>
                    <a:lnTo>
                      <a:pt x="26097" y="24476"/>
                    </a:lnTo>
                    <a:lnTo>
                      <a:pt x="28710" y="21444"/>
                    </a:lnTo>
                    <a:lnTo>
                      <a:pt x="31428" y="18844"/>
                    </a:lnTo>
                    <a:lnTo>
                      <a:pt x="34181" y="16462"/>
                    </a:lnTo>
                    <a:lnTo>
                      <a:pt x="37038" y="14296"/>
                    </a:lnTo>
                    <a:lnTo>
                      <a:pt x="39930" y="12129"/>
                    </a:lnTo>
                    <a:close/>
                  </a:path>
                </a:pathLst>
              </a:custGeom>
              <a:gradFill>
                <a:gsLst>
                  <a:gs pos="0">
                    <a:srgbClr val="006D2A"/>
                  </a:gs>
                  <a:gs pos="92999">
                    <a:srgbClr val="008E39"/>
                  </a:gs>
                  <a:gs pos="100000">
                    <a:srgbClr val="007432"/>
                  </a:gs>
                </a:gsLst>
                <a:lin ang="13500000" scaled="0"/>
              </a:gra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9" name="Google Shape;679;p42"/>
          <p:cNvGrpSpPr/>
          <p:nvPr/>
        </p:nvGrpSpPr>
        <p:grpSpPr>
          <a:xfrm>
            <a:off x="5865812" y="2143125"/>
            <a:ext cx="2700337" cy="1254125"/>
            <a:chOff x="0" y="0"/>
            <a:chExt cx="2147483647" cy="2147483647"/>
          </a:xfrm>
        </p:grpSpPr>
        <p:sp>
          <p:nvSpPr>
            <p:cNvPr id="680" name="Google Shape;680;p42"/>
            <p:cNvSpPr/>
            <p:nvPr/>
          </p:nvSpPr>
          <p:spPr>
            <a:xfrm>
              <a:off x="7574974" y="32619579"/>
              <a:ext cx="2136121768" cy="2114864067"/>
            </a:xfrm>
            <a:prstGeom prst="wedgeRectCallout">
              <a:avLst>
                <a:gd fmla="val 492" name="adj1"/>
                <a:gd fmla="val 27265" name="adj2"/>
              </a:avLst>
            </a:prstGeom>
            <a:solidFill>
              <a:srgbClr val="646464"/>
            </a:soli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0" i="0" lang="zh-TW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已以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2"/>
            <p:cNvSpPr txBox="1"/>
            <p:nvPr/>
          </p:nvSpPr>
          <p:spPr>
            <a:xfrm>
              <a:off x="0" y="0"/>
              <a:ext cx="2147483647" cy="233776878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50000">
                  <a:srgbClr val="7F7F7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42"/>
          <p:cNvGrpSpPr/>
          <p:nvPr/>
        </p:nvGrpSpPr>
        <p:grpSpPr>
          <a:xfrm>
            <a:off x="347662" y="2160587"/>
            <a:ext cx="2698750" cy="1254125"/>
            <a:chOff x="0" y="0"/>
            <a:chExt cx="2147483647" cy="2147483647"/>
          </a:xfrm>
        </p:grpSpPr>
        <p:sp>
          <p:nvSpPr>
            <p:cNvPr id="683" name="Google Shape;683;p42"/>
            <p:cNvSpPr/>
            <p:nvPr/>
          </p:nvSpPr>
          <p:spPr>
            <a:xfrm>
              <a:off x="7578982" y="32619579"/>
              <a:ext cx="2136113895" cy="2114864067"/>
            </a:xfrm>
            <a:prstGeom prst="wedgeRectCallout">
              <a:avLst>
                <a:gd fmla="val 20448" name="adj1"/>
                <a:gd fmla="val 26755" name="adj2"/>
              </a:avLst>
            </a:prstGeom>
            <a:solidFill>
              <a:srgbClr val="646464"/>
            </a:soli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2"/>
            <p:cNvSpPr txBox="1"/>
            <p:nvPr/>
          </p:nvSpPr>
          <p:spPr>
            <a:xfrm>
              <a:off x="0" y="0"/>
              <a:ext cx="2147483647" cy="233776878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50000">
                  <a:srgbClr val="7F7F7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5" name="Google Shape;685;p42"/>
          <p:cNvGrpSpPr/>
          <p:nvPr/>
        </p:nvGrpSpPr>
        <p:grpSpPr>
          <a:xfrm>
            <a:off x="5862637" y="5611812"/>
            <a:ext cx="2700337" cy="1255712"/>
            <a:chOff x="0" y="0"/>
            <a:chExt cx="2147483647" cy="2147483647"/>
          </a:xfrm>
        </p:grpSpPr>
        <p:sp>
          <p:nvSpPr>
            <p:cNvPr id="686" name="Google Shape;686;p42"/>
            <p:cNvSpPr/>
            <p:nvPr/>
          </p:nvSpPr>
          <p:spPr>
            <a:xfrm>
              <a:off x="7574974" y="32578401"/>
              <a:ext cx="2136121768" cy="2114905244"/>
            </a:xfrm>
            <a:prstGeom prst="wedgeRectCallout">
              <a:avLst>
                <a:gd fmla="val -4204" name="adj1"/>
                <a:gd fmla="val 1243" name="adj2"/>
              </a:avLst>
            </a:prstGeom>
            <a:solidFill>
              <a:srgbClr val="646464"/>
            </a:soli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42"/>
            <p:cNvSpPr txBox="1"/>
            <p:nvPr/>
          </p:nvSpPr>
          <p:spPr>
            <a:xfrm>
              <a:off x="0" y="0"/>
              <a:ext cx="2147483647" cy="233480817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50000">
                  <a:srgbClr val="7F7F7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8" name="Google Shape;688;p42"/>
          <p:cNvGrpSpPr/>
          <p:nvPr/>
        </p:nvGrpSpPr>
        <p:grpSpPr>
          <a:xfrm>
            <a:off x="344487" y="5629275"/>
            <a:ext cx="2698750" cy="1255712"/>
            <a:chOff x="0" y="0"/>
            <a:chExt cx="2147483647" cy="2147483647"/>
          </a:xfrm>
        </p:grpSpPr>
        <p:sp>
          <p:nvSpPr>
            <p:cNvPr id="689" name="Google Shape;689;p42"/>
            <p:cNvSpPr/>
            <p:nvPr/>
          </p:nvSpPr>
          <p:spPr>
            <a:xfrm>
              <a:off x="7578982" y="32578401"/>
              <a:ext cx="2136113895" cy="2114905244"/>
            </a:xfrm>
            <a:prstGeom prst="wedgeRectCallout">
              <a:avLst>
                <a:gd fmla="val 26709" name="adj1"/>
                <a:gd fmla="val -628" name="adj2"/>
              </a:avLst>
            </a:prstGeom>
            <a:solidFill>
              <a:srgbClr val="646464"/>
            </a:soli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2"/>
            <p:cNvSpPr txBox="1"/>
            <p:nvPr/>
          </p:nvSpPr>
          <p:spPr>
            <a:xfrm>
              <a:off x="0" y="0"/>
              <a:ext cx="2147483647" cy="233480817"/>
            </a:xfrm>
            <a:prstGeom prst="rect">
              <a:avLst/>
            </a:prstGeom>
            <a:gradFill>
              <a:gsLst>
                <a:gs pos="0">
                  <a:srgbClr val="7F7F7F"/>
                </a:gs>
                <a:gs pos="50000">
                  <a:srgbClr val="7F7F7F"/>
                </a:gs>
                <a:gs pos="100000">
                  <a:srgbClr val="BFBFBF"/>
                </a:gs>
              </a:gsLst>
              <a:lin ang="16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1" name="Google Shape;691;p42"/>
          <p:cNvSpPr txBox="1"/>
          <p:nvPr/>
        </p:nvSpPr>
        <p:spPr>
          <a:xfrm>
            <a:off x="436562" y="2335212"/>
            <a:ext cx="2511425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來去四條路線的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國際教育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2"/>
          <p:cNvSpPr txBox="1"/>
          <p:nvPr/>
        </p:nvSpPr>
        <p:spPr>
          <a:xfrm>
            <a:off x="433387" y="5834062"/>
            <a:ext cx="2511425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愛與關懷的生命教育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42"/>
          <p:cNvSpPr txBox="1"/>
          <p:nvPr/>
        </p:nvSpPr>
        <p:spPr>
          <a:xfrm>
            <a:off x="5935662" y="5840412"/>
            <a:ext cx="2511425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資訊融入教學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雲世代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2"/>
          <p:cNvSpPr txBox="1"/>
          <p:nvPr/>
        </p:nvSpPr>
        <p:spPr>
          <a:xfrm>
            <a:off x="5959475" y="2335212"/>
            <a:ext cx="2492375" cy="83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C11"/>
              </a:buClr>
              <a:buSzPts val="2400"/>
              <a:buFont typeface="Arial"/>
              <a:buNone/>
            </a:pPr>
            <a:r>
              <a:rPr b="1" i="0" lang="zh-TW" sz="2400" u="none" cap="none" strike="noStrike">
                <a:solidFill>
                  <a:srgbClr val="1E1C11"/>
                </a:solidFill>
                <a:latin typeface="Arial"/>
                <a:ea typeface="Arial"/>
                <a:cs typeface="Arial"/>
                <a:sym typeface="Arial"/>
              </a:rPr>
              <a:t>以志工服務為實踐的品格教育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9887" y="1228725"/>
            <a:ext cx="1031875" cy="1030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gape.fhl.net/images/agapehome.jpg" id="696" name="Google Shape;696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57187" y="5045075"/>
            <a:ext cx="850900" cy="5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永平高中的三大特色及一個趨勢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3"/>
          <p:cNvSpPr txBox="1"/>
          <p:nvPr>
            <p:ph idx="1" type="body"/>
          </p:nvPr>
        </p:nvSpPr>
        <p:spPr>
          <a:xfrm>
            <a:off x="3048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來去四條國際路線的國際教育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0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以志工服務為實踐的品德教育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愛與關懷的生命教育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00000"/>
              </a:buClr>
              <a:buSzPts val="4000"/>
              <a:buFont typeface="Arial"/>
              <a:buChar char="•"/>
            </a:pPr>
            <a:r>
              <a:rPr b="0" i="0" lang="zh-TW" sz="40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雲端教育的資訊融入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4"/>
          <p:cNvSpPr txBox="1"/>
          <p:nvPr>
            <p:ph type="title"/>
          </p:nvPr>
        </p:nvSpPr>
        <p:spPr>
          <a:xfrm>
            <a:off x="468312" y="2603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None/>
            </a:pPr>
            <a:r>
              <a:rPr b="0" i="0" lang="zh-TW" sz="4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永平高中申請優質化經費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08" name="Google Shape;708;p44"/>
          <p:cNvGraphicFramePr/>
          <p:nvPr/>
        </p:nvGraphicFramePr>
        <p:xfrm>
          <a:off x="468312" y="1682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871650"/>
                <a:gridCol w="1871650"/>
                <a:gridCol w="1873250"/>
              </a:tblGrid>
              <a:tr h="987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1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101年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1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102年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1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103年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9874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341萬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300萬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245萬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09" name="Google Shape;709;p44"/>
          <p:cNvSpPr txBox="1"/>
          <p:nvPr/>
        </p:nvSpPr>
        <p:spPr>
          <a:xfrm>
            <a:off x="1909762" y="3994150"/>
            <a:ext cx="5095875" cy="175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Arial"/>
              <a:buNone/>
            </a:pPr>
            <a:r>
              <a:rPr b="0" i="0" lang="zh-TW" sz="36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第一期程+第二期程+第三期程 計1480萬+886萬+1200萬?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10" name="Google Shape;710;p44"/>
          <p:cNvGraphicFramePr/>
          <p:nvPr/>
        </p:nvGraphicFramePr>
        <p:xfrm>
          <a:off x="6069012" y="16779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873250"/>
              </a:tblGrid>
              <a:tr h="9810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1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104年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1066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3200"/>
                        <a:buFont typeface="Calibri"/>
                        <a:buNone/>
                      </a:pPr>
                      <a:r>
                        <a:rPr b="0" i="0" lang="zh-TW" sz="3200" u="none" cap="none" strike="noStrike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400~500萬</a:t>
                      </a:r>
                      <a:endParaRPr sz="1400" u="none" cap="none" strike="noStrike"/>
                    </a:p>
                  </a:txBody>
                  <a:tcPr marT="45750" marB="45750" marR="91450" marL="9145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ky Corner.jpg" id="715" name="Google Shape;7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570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6" name="Google Shape;716;p45"/>
          <p:cNvGrpSpPr/>
          <p:nvPr/>
        </p:nvGrpSpPr>
        <p:grpSpPr>
          <a:xfrm flipH="1">
            <a:off x="3291838" y="2590801"/>
            <a:ext cx="1962911" cy="1987297"/>
            <a:chOff x="0" y="0"/>
            <a:chExt cx="2147483647" cy="2147483647"/>
          </a:xfrm>
        </p:grpSpPr>
        <p:grpSp>
          <p:nvGrpSpPr>
            <p:cNvPr id="717" name="Google Shape;717;p45"/>
            <p:cNvGrpSpPr/>
            <p:nvPr/>
          </p:nvGrpSpPr>
          <p:grpSpPr>
            <a:xfrm>
              <a:off x="0" y="0"/>
              <a:ext cx="2147483647" cy="2147483647"/>
              <a:chOff x="0" y="0"/>
              <a:chExt cx="2147483647" cy="2147483647"/>
            </a:xfrm>
          </p:grpSpPr>
          <p:grpSp>
            <p:nvGrpSpPr>
              <p:cNvPr id="718" name="Google Shape;718;p45"/>
              <p:cNvGrpSpPr/>
              <p:nvPr/>
            </p:nvGrpSpPr>
            <p:grpSpPr>
              <a:xfrm flipH="1">
                <a:off x="0" y="0"/>
                <a:ext cx="2147483647" cy="2147483647"/>
                <a:chOff x="0" y="0"/>
                <a:chExt cx="2147483647" cy="2147483647"/>
              </a:xfrm>
            </p:grpSpPr>
            <p:pic>
              <p:nvPicPr>
                <p:cNvPr id="719" name="Google Shape;719;p4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0" y="0"/>
                  <a:ext cx="2147483647" cy="214748364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20" name="Google Shape;720;p45"/>
                <p:cNvSpPr txBox="1"/>
                <p:nvPr/>
              </p:nvSpPr>
              <p:spPr>
                <a:xfrm rot="4500000">
                  <a:off x="310841222" y="329391118"/>
                  <a:ext cx="1526506942" cy="14872603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1" name="Google Shape;721;p45"/>
              <p:cNvSpPr/>
              <p:nvPr/>
            </p:nvSpPr>
            <p:spPr>
              <a:xfrm>
                <a:off x="314809181" y="58721391"/>
                <a:ext cx="1555619377" cy="1135547832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470"/>
                    </a:srgbClr>
                  </a:gs>
                </a:gsLst>
                <a:lin ang="16200000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2" name="Google Shape;722;p45"/>
            <p:cNvGrpSpPr/>
            <p:nvPr/>
          </p:nvGrpSpPr>
          <p:grpSpPr>
            <a:xfrm flipH="1">
              <a:off x="40014358" y="1060564553"/>
              <a:ext cx="2027438488" cy="1080328145"/>
              <a:chOff x="0" y="0"/>
              <a:chExt cx="2147483646" cy="2147483647"/>
            </a:xfrm>
          </p:grpSpPr>
          <p:pic>
            <p:nvPicPr>
              <p:cNvPr id="723" name="Google Shape;723;p4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0" y="0"/>
                <a:ext cx="2147483646" cy="21474836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4" name="Google Shape;724;p45"/>
              <p:cNvSpPr txBox="1"/>
              <p:nvPr/>
            </p:nvSpPr>
            <p:spPr>
              <a:xfrm rot="4980000">
                <a:off x="1144591891" y="1579248414"/>
                <a:ext cx="64094809" cy="8955280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5" name="Google Shape;725;p45"/>
          <p:cNvSpPr txBox="1"/>
          <p:nvPr/>
        </p:nvSpPr>
        <p:spPr>
          <a:xfrm>
            <a:off x="3544887" y="3124200"/>
            <a:ext cx="1527175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40週年校慶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45"/>
          <p:cNvGrpSpPr/>
          <p:nvPr/>
        </p:nvGrpSpPr>
        <p:grpSpPr>
          <a:xfrm>
            <a:off x="1285875" y="881796"/>
            <a:ext cx="2481262" cy="2891691"/>
            <a:chOff x="1285875" y="881796"/>
            <a:chExt cx="2481262" cy="2891691"/>
          </a:xfrm>
        </p:grpSpPr>
        <p:pic>
          <p:nvPicPr>
            <p:cNvPr id="727" name="Google Shape;727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85875" y="884237"/>
              <a:ext cx="2481262" cy="288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45"/>
            <p:cNvSpPr txBox="1"/>
            <p:nvPr/>
          </p:nvSpPr>
          <p:spPr>
            <a:xfrm rot="-8640000">
              <a:off x="1931987" y="973137"/>
              <a:ext cx="1135062" cy="2536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45"/>
          <p:cNvSpPr txBox="1"/>
          <p:nvPr/>
        </p:nvSpPr>
        <p:spPr>
          <a:xfrm>
            <a:off x="1344612" y="2006600"/>
            <a:ext cx="240506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4000"/>
              <a:buFont typeface="Arial"/>
              <a:buNone/>
            </a:pPr>
            <a:r>
              <a:rPr b="0" i="1" lang="zh-TW" sz="4000" u="none" cap="none" strike="noStrike">
                <a:solidFill>
                  <a:srgbClr val="632523"/>
                </a:solidFill>
                <a:latin typeface="Arial"/>
                <a:ea typeface="Arial"/>
                <a:cs typeface="Arial"/>
                <a:sym typeface="Arial"/>
              </a:rPr>
              <a:t>繽紛系列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0" name="Google Shape;730;p45"/>
          <p:cNvGrpSpPr/>
          <p:nvPr/>
        </p:nvGrpSpPr>
        <p:grpSpPr>
          <a:xfrm>
            <a:off x="2005012" y="4529137"/>
            <a:ext cx="3024187" cy="2225675"/>
            <a:chOff x="2005012" y="4529137"/>
            <a:chExt cx="3024187" cy="2225675"/>
          </a:xfrm>
        </p:grpSpPr>
        <p:pic>
          <p:nvPicPr>
            <p:cNvPr id="731" name="Google Shape;731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005012" y="4529137"/>
              <a:ext cx="3024187" cy="222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2" name="Google Shape;732;p45"/>
            <p:cNvSpPr txBox="1"/>
            <p:nvPr/>
          </p:nvSpPr>
          <p:spPr>
            <a:xfrm rot="6900000">
              <a:off x="2828925" y="4429125"/>
              <a:ext cx="1135062" cy="25384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45"/>
          <p:cNvGrpSpPr/>
          <p:nvPr/>
        </p:nvGrpSpPr>
        <p:grpSpPr>
          <a:xfrm>
            <a:off x="5241925" y="1238250"/>
            <a:ext cx="2244725" cy="3005137"/>
            <a:chOff x="5241925" y="1238250"/>
            <a:chExt cx="2244725" cy="3005137"/>
          </a:xfrm>
        </p:grpSpPr>
        <p:pic>
          <p:nvPicPr>
            <p:cNvPr id="734" name="Google Shape;734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241925" y="1238250"/>
              <a:ext cx="2244725" cy="3005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45"/>
            <p:cNvSpPr txBox="1"/>
            <p:nvPr/>
          </p:nvSpPr>
          <p:spPr>
            <a:xfrm rot="-1680000">
              <a:off x="5821362" y="1358900"/>
              <a:ext cx="1135062" cy="2536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Google Shape;736;p45"/>
          <p:cNvSpPr txBox="1"/>
          <p:nvPr/>
        </p:nvSpPr>
        <p:spPr>
          <a:xfrm>
            <a:off x="5562600" y="2116137"/>
            <a:ext cx="32766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b="0" i="1" lang="zh-TW" sz="40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榮耀系列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5"/>
          <p:cNvSpPr txBox="1"/>
          <p:nvPr/>
        </p:nvSpPr>
        <p:spPr>
          <a:xfrm>
            <a:off x="2387600" y="5103812"/>
            <a:ext cx="22367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b="0" i="1" lang="zh-TW" sz="4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感恩系列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8" name="Google Shape;738;p45"/>
          <p:cNvGrpSpPr/>
          <p:nvPr/>
        </p:nvGrpSpPr>
        <p:grpSpPr>
          <a:xfrm>
            <a:off x="5422900" y="4921250"/>
            <a:ext cx="3521075" cy="1782762"/>
            <a:chOff x="0" y="0"/>
            <a:chExt cx="2147483647" cy="2147483647"/>
          </a:xfrm>
        </p:grpSpPr>
        <p:sp>
          <p:nvSpPr>
            <p:cNvPr id="739" name="Google Shape;739;p45"/>
            <p:cNvSpPr txBox="1"/>
            <p:nvPr/>
          </p:nvSpPr>
          <p:spPr>
            <a:xfrm>
              <a:off x="968544" y="0"/>
              <a:ext cx="2146515018" cy="217999778"/>
            </a:xfrm>
            <a:prstGeom prst="rect">
              <a:avLst/>
            </a:prstGeom>
            <a:gradFill>
              <a:gsLst>
                <a:gs pos="0">
                  <a:srgbClr val="1F88C8"/>
                </a:gs>
                <a:gs pos="44000">
                  <a:srgbClr val="1F88C8"/>
                </a:gs>
                <a:gs pos="100000">
                  <a:srgbClr val="1F88C8"/>
                </a:gs>
              </a:gsLst>
              <a:lin ang="16200000" scaled="0"/>
            </a:gradFill>
            <a:ln cap="flat" cmpd="sng" w="9525">
              <a:solidFill>
                <a:srgbClr val="558E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5"/>
            <p:cNvSpPr txBox="1"/>
            <p:nvPr/>
          </p:nvSpPr>
          <p:spPr>
            <a:xfrm>
              <a:off x="0" y="183577956"/>
              <a:ext cx="2147483647" cy="1963905691"/>
            </a:xfrm>
            <a:prstGeom prst="rect">
              <a:avLst/>
            </a:prstGeom>
            <a:gradFill>
              <a:gsLst>
                <a:gs pos="0">
                  <a:srgbClr val="E6E6E6"/>
                </a:gs>
                <a:gs pos="100000">
                  <a:srgbClr val="F3F3F3"/>
                </a:gs>
              </a:gsLst>
              <a:lin ang="16200000" scaled="0"/>
            </a:gradFill>
            <a:ln cap="flat" cmpd="sng" w="9525">
              <a:solidFill>
                <a:srgbClr val="D9D9D9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5400000" dist="23000">
                <a:srgbClr val="000000">
                  <a:alpha val="34509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1" name="Google Shape;741;p45"/>
          <p:cNvSpPr txBox="1"/>
          <p:nvPr/>
        </p:nvSpPr>
        <p:spPr>
          <a:xfrm>
            <a:off x="5562600" y="5176837"/>
            <a:ext cx="3267075" cy="1751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616"/>
              </a:buClr>
              <a:buSzPts val="2000"/>
              <a:buFont typeface="Arial"/>
              <a:buChar char="•"/>
            </a:pPr>
            <a:r>
              <a:rPr b="0" i="0" lang="zh-TW" sz="2000" u="none" cap="none" strike="noStrike">
                <a:solidFill>
                  <a:srgbClr val="151616"/>
                </a:solidFill>
                <a:latin typeface="Arial"/>
                <a:ea typeface="Arial"/>
                <a:cs typeface="Arial"/>
                <a:sym typeface="Arial"/>
              </a:rPr>
              <a:t>榮耀100、歡慶40、感恩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51616"/>
              </a:buClr>
              <a:buSzPts val="2000"/>
              <a:buFont typeface="Arial"/>
              <a:buNone/>
            </a:pPr>
            <a:r>
              <a:rPr b="0" i="0" lang="zh-TW" sz="2000" u="none" cap="none" strike="noStrike">
                <a:solidFill>
                  <a:srgbClr val="151616"/>
                </a:solidFill>
                <a:latin typeface="Arial"/>
                <a:ea typeface="Arial"/>
                <a:cs typeface="Arial"/>
                <a:sym typeface="Arial"/>
              </a:rPr>
              <a:t>  4000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151616"/>
              </a:buClr>
              <a:buSzPts val="1600"/>
              <a:buFont typeface="Arial"/>
              <a:buChar char="•"/>
            </a:pPr>
            <a:r>
              <a:rPr b="0" i="0" lang="zh-TW" sz="16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http://ebook.yphs.ntpc.edu.tw:8080/mydocuhut/fileroot/media/0/157/media/default1.html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10"/>
            </a:endParaRPr>
          </a:p>
        </p:txBody>
      </p:sp>
      <p:sp>
        <p:nvSpPr>
          <p:cNvPr id="742" name="Google Shape;742;p45"/>
          <p:cNvSpPr txBox="1"/>
          <p:nvPr/>
        </p:nvSpPr>
        <p:spPr>
          <a:xfrm>
            <a:off x="314325" y="195262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4807"/>
              </a:buClr>
              <a:buSzPts val="2800"/>
              <a:buFont typeface="Calibri"/>
              <a:buNone/>
            </a:pPr>
            <a:r>
              <a:rPr b="0" i="0" lang="zh-TW" sz="2800" u="none" cap="none" strike="noStrike">
                <a:solidFill>
                  <a:srgbClr val="984807"/>
                </a:solidFill>
                <a:latin typeface="Calibri"/>
                <a:ea typeface="Calibri"/>
                <a:cs typeface="Calibri"/>
                <a:sym typeface="Calibri"/>
              </a:rPr>
              <a:t>行政任務型</a:t>
            </a:r>
            <a:r>
              <a:rPr b="0" i="0" lang="zh-TW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的PLC（二）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9"/>
          <p:cNvGrpSpPr/>
          <p:nvPr/>
        </p:nvGrpSpPr>
        <p:grpSpPr>
          <a:xfrm>
            <a:off x="908303" y="-54864"/>
            <a:ext cx="7370064" cy="6912864"/>
            <a:chOff x="0" y="0"/>
            <a:chExt cx="2147483647" cy="2147483647"/>
          </a:xfrm>
        </p:grpSpPr>
        <p:pic>
          <p:nvPicPr>
            <p:cNvPr id="123" name="Google Shape;123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182286" y="15149610"/>
              <a:ext cx="1301989642" cy="530242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0853739" y="528349085"/>
              <a:ext cx="1335738350" cy="916562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422300588"/>
              <a:ext cx="1477838337" cy="1655115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19"/>
            <p:cNvSpPr/>
            <p:nvPr/>
          </p:nvSpPr>
          <p:spPr>
            <a:xfrm>
              <a:off x="28604971" y="1206539066"/>
              <a:ext cx="266899789" cy="279620330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鑑賞力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9"/>
            <p:cNvSpPr/>
            <p:nvPr/>
          </p:nvSpPr>
          <p:spPr>
            <a:xfrm>
              <a:off x="1199355969" y="1206539066"/>
              <a:ext cx="266899514" cy="279620330"/>
            </a:xfrm>
            <a:prstGeom prst="ellipse">
              <a:avLst/>
            </a:prstGeom>
            <a:solidFill>
              <a:srgbClr val="92D05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表達力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11586861" y="0"/>
              <a:ext cx="635896785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19"/>
            <p:cNvSpPr/>
            <p:nvPr/>
          </p:nvSpPr>
          <p:spPr>
            <a:xfrm>
              <a:off x="912103277" y="1210484466"/>
              <a:ext cx="267362176" cy="279620330"/>
            </a:xfrm>
            <a:prstGeom prst="ellipse">
              <a:avLst/>
            </a:prstGeom>
            <a:solidFill>
              <a:srgbClr val="FFFF0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閱讀力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619299884" y="1211963966"/>
              <a:ext cx="266899514" cy="279620033"/>
            </a:xfrm>
            <a:prstGeom prst="ellipse">
              <a:avLst/>
            </a:prstGeom>
            <a:solidFill>
              <a:srgbClr val="FFC000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學習力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325571516" y="1199635066"/>
              <a:ext cx="266899789" cy="280113296"/>
            </a:xfrm>
            <a:prstGeom prst="ellipse">
              <a:avLst/>
            </a:prstGeom>
            <a:solidFill>
              <a:srgbClr val="FF9966"/>
            </a:solidFill>
            <a:ln cap="flat" cmpd="sng" w="25400">
              <a:solidFill>
                <a:srgbClr val="385D8A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400"/>
                <a:buFont typeface="Calibri"/>
                <a:buNone/>
              </a:pPr>
              <a:r>
                <a:rPr b="0" i="0" lang="zh-TW" sz="1400" u="none" cap="none" strike="noStrike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品格力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" name="Google Shape;132;p19"/>
          <p:cNvSpPr txBox="1"/>
          <p:nvPr/>
        </p:nvSpPr>
        <p:spPr>
          <a:xfrm>
            <a:off x="6405562" y="260350"/>
            <a:ext cx="6477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1" i="0" lang="zh-TW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學校願景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永平高中四十週年校慶特刊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4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9" name="Google Shape;749;p46"/>
          <p:cNvPicPr preferRelativeResize="0"/>
          <p:nvPr/>
        </p:nvPicPr>
        <p:blipFill rotWithShape="1">
          <a:blip r:embed="rId3">
            <a:alphaModFix/>
          </a:blip>
          <a:srcRect b="6201" l="19056" r="18949" t="18608"/>
          <a:stretch/>
        </p:blipFill>
        <p:spPr>
          <a:xfrm>
            <a:off x="457200" y="1160462"/>
            <a:ext cx="8154987" cy="5561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7"/>
          <p:cNvSpPr txBox="1"/>
          <p:nvPr>
            <p:ph type="title"/>
          </p:nvPr>
        </p:nvSpPr>
        <p:spPr>
          <a:xfrm>
            <a:off x="293687" y="9572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永平高中跨領域PLC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5" name="Google Shape;75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912" y="2511425"/>
            <a:ext cx="6524625" cy="375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8"/>
          <p:cNvSpPr txBox="1"/>
          <p:nvPr>
            <p:ph type="title"/>
          </p:nvPr>
        </p:nvSpPr>
        <p:spPr>
          <a:xfrm>
            <a:off x="457200" y="2476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全球糧食議題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1" name="Google Shape;761;p48"/>
          <p:cNvPicPr preferRelativeResize="0"/>
          <p:nvPr/>
        </p:nvPicPr>
        <p:blipFill rotWithShape="1">
          <a:blip r:embed="rId3">
            <a:alphaModFix/>
          </a:blip>
          <a:srcRect b="15190" l="0" r="0" t="0"/>
          <a:stretch/>
        </p:blipFill>
        <p:spPr>
          <a:xfrm>
            <a:off x="1701800" y="1966912"/>
            <a:ext cx="6207125" cy="4106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9"/>
          <p:cNvSpPr txBox="1"/>
          <p:nvPr/>
        </p:nvSpPr>
        <p:spPr>
          <a:xfrm flipH="1">
            <a:off x="0" y="0"/>
            <a:ext cx="9144000" cy="4046537"/>
          </a:xfrm>
          <a:prstGeom prst="rect">
            <a:avLst/>
          </a:prstGeom>
          <a:gradFill>
            <a:gsLst>
              <a:gs pos="0">
                <a:srgbClr val="BFBFBF"/>
              </a:gs>
              <a:gs pos="30999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00" scaled="0"/>
          </a:gradFill>
          <a:ln>
            <a:noFill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49"/>
          <p:cNvSpPr/>
          <p:nvPr/>
        </p:nvSpPr>
        <p:spPr>
          <a:xfrm>
            <a:off x="3181350" y="1762125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68" name="Google Shape;768;p49"/>
          <p:cNvSpPr/>
          <p:nvPr/>
        </p:nvSpPr>
        <p:spPr>
          <a:xfrm>
            <a:off x="3181350" y="3627437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69" name="Google Shape;769;p49"/>
          <p:cNvSpPr/>
          <p:nvPr/>
        </p:nvSpPr>
        <p:spPr>
          <a:xfrm>
            <a:off x="1249362" y="1762125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770" name="Google Shape;770;p49"/>
          <p:cNvSpPr/>
          <p:nvPr/>
        </p:nvSpPr>
        <p:spPr>
          <a:xfrm>
            <a:off x="1249362" y="3614737"/>
            <a:ext cx="2060575" cy="19939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771" name="Google Shape;771;p49"/>
          <p:cNvGrpSpPr/>
          <p:nvPr/>
        </p:nvGrpSpPr>
        <p:grpSpPr>
          <a:xfrm>
            <a:off x="3846512" y="5662612"/>
            <a:ext cx="1590675" cy="628650"/>
            <a:chOff x="3846512" y="5662612"/>
            <a:chExt cx="1590675" cy="628650"/>
          </a:xfrm>
        </p:grpSpPr>
        <p:pic>
          <p:nvPicPr>
            <p:cNvPr id="772" name="Google Shape;772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46512" y="5662612"/>
              <a:ext cx="1590675" cy="62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3" name="Google Shape;773;p49"/>
            <p:cNvSpPr txBox="1"/>
            <p:nvPr/>
          </p:nvSpPr>
          <p:spPr>
            <a:xfrm rot="5400000">
              <a:off x="4406900" y="5262562"/>
              <a:ext cx="312737" cy="1430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49"/>
          <p:cNvGrpSpPr/>
          <p:nvPr/>
        </p:nvGrpSpPr>
        <p:grpSpPr>
          <a:xfrm>
            <a:off x="523875" y="1670050"/>
            <a:ext cx="628650" cy="1858962"/>
            <a:chOff x="523875" y="1670050"/>
            <a:chExt cx="628650" cy="1858962"/>
          </a:xfrm>
        </p:grpSpPr>
        <p:pic>
          <p:nvPicPr>
            <p:cNvPr id="775" name="Google Shape;775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3875" y="1670050"/>
              <a:ext cx="628650" cy="1858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6" name="Google Shape;776;p49"/>
            <p:cNvSpPr txBox="1"/>
            <p:nvPr/>
          </p:nvSpPr>
          <p:spPr>
            <a:xfrm>
              <a:off x="681037" y="1827212"/>
              <a:ext cx="312737" cy="1700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7" name="Google Shape;777;p49"/>
          <p:cNvSpPr txBox="1"/>
          <p:nvPr/>
        </p:nvSpPr>
        <p:spPr>
          <a:xfrm>
            <a:off x="1444625" y="5794375"/>
            <a:ext cx="19796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師大地理系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49"/>
          <p:cNvSpPr txBox="1"/>
          <p:nvPr/>
        </p:nvSpPr>
        <p:spPr>
          <a:xfrm rot="-5400000">
            <a:off x="83343" y="4625181"/>
            <a:ext cx="14144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教育部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49"/>
          <p:cNvSpPr/>
          <p:nvPr/>
        </p:nvSpPr>
        <p:spPr>
          <a:xfrm>
            <a:off x="4178300" y="2112962"/>
            <a:ext cx="696912" cy="658812"/>
          </a:xfrm>
          <a:prstGeom prst="ellipse">
            <a:avLst/>
          </a:prstGeom>
          <a:solidFill>
            <a:srgbClr val="002060">
              <a:alpha val="86274"/>
            </a:srgbClr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49"/>
          <p:cNvSpPr txBox="1"/>
          <p:nvPr/>
        </p:nvSpPr>
        <p:spPr>
          <a:xfrm>
            <a:off x="4240212" y="2125662"/>
            <a:ext cx="5984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49"/>
          <p:cNvSpPr/>
          <p:nvPr/>
        </p:nvSpPr>
        <p:spPr>
          <a:xfrm>
            <a:off x="1497012" y="2081212"/>
            <a:ext cx="684212" cy="690562"/>
          </a:xfrm>
          <a:prstGeom prst="ellipse">
            <a:avLst/>
          </a:prstGeom>
          <a:solidFill>
            <a:srgbClr val="DBEEF4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49"/>
          <p:cNvSpPr txBox="1"/>
          <p:nvPr/>
        </p:nvSpPr>
        <p:spPr>
          <a:xfrm>
            <a:off x="1538287" y="2128837"/>
            <a:ext cx="56673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rgbClr val="31859C"/>
                </a:solidFill>
                <a:latin typeface="Calibri"/>
                <a:ea typeface="Calibri"/>
                <a:cs typeface="Calibri"/>
                <a:sym typeface="Calibri"/>
              </a:rPr>
              <a:t>糧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49"/>
          <p:cNvSpPr/>
          <p:nvPr/>
        </p:nvSpPr>
        <p:spPr>
          <a:xfrm>
            <a:off x="1457325" y="3978275"/>
            <a:ext cx="725487" cy="673100"/>
          </a:xfrm>
          <a:prstGeom prst="ellipse">
            <a:avLst/>
          </a:prstGeom>
          <a:solidFill>
            <a:srgbClr val="336699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49"/>
          <p:cNvSpPr txBox="1"/>
          <p:nvPr/>
        </p:nvSpPr>
        <p:spPr>
          <a:xfrm>
            <a:off x="1544637" y="4071937"/>
            <a:ext cx="4683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zh-TW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49"/>
          <p:cNvSpPr/>
          <p:nvPr/>
        </p:nvSpPr>
        <p:spPr>
          <a:xfrm>
            <a:off x="3921125" y="4694237"/>
            <a:ext cx="722312" cy="695325"/>
          </a:xfrm>
          <a:prstGeom prst="ellipse">
            <a:avLst/>
          </a:prstGeom>
          <a:solidFill>
            <a:srgbClr val="336699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49"/>
          <p:cNvSpPr txBox="1"/>
          <p:nvPr/>
        </p:nvSpPr>
        <p:spPr>
          <a:xfrm>
            <a:off x="3992562" y="4743450"/>
            <a:ext cx="6064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7" name="Google Shape;787;p49"/>
          <p:cNvGrpSpPr/>
          <p:nvPr/>
        </p:nvGrpSpPr>
        <p:grpSpPr>
          <a:xfrm>
            <a:off x="6081712" y="1512887"/>
            <a:ext cx="2409825" cy="4649787"/>
            <a:chOff x="0" y="0"/>
            <a:chExt cx="2147483643" cy="2147483600"/>
          </a:xfrm>
        </p:grpSpPr>
        <p:sp>
          <p:nvSpPr>
            <p:cNvPr id="788" name="Google Shape;788;p49"/>
            <p:cNvSpPr/>
            <p:nvPr/>
          </p:nvSpPr>
          <p:spPr>
            <a:xfrm flipH="1" rot="10800000">
              <a:off x="0" y="43257343"/>
              <a:ext cx="2146068787" cy="210422625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08238" y="0"/>
                  </a:lnTo>
                  <a:lnTo>
                    <a:pt x="108238" y="0"/>
                  </a:lnTo>
                  <a:cubicBezTo>
                    <a:pt x="114734" y="0"/>
                    <a:pt x="120000" y="4510"/>
                    <a:pt x="120000" y="10075"/>
                  </a:cubicBezTo>
                  <a:cubicBezTo>
                    <a:pt x="120000" y="10075"/>
                    <a:pt x="119999" y="10075"/>
                    <a:pt x="119999" y="10075"/>
                  </a:cubicBez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9"/>
            <p:cNvSpPr txBox="1"/>
            <p:nvPr/>
          </p:nvSpPr>
          <p:spPr>
            <a:xfrm>
              <a:off x="0" y="0"/>
              <a:ext cx="2147483643" cy="60853683"/>
            </a:xfrm>
            <a:prstGeom prst="rect">
              <a:avLst/>
            </a:prstGeom>
            <a:gradFill>
              <a:gsLst>
                <a:gs pos="0">
                  <a:srgbClr val="215968"/>
                </a:gs>
                <a:gs pos="44000">
                  <a:srgbClr val="215968"/>
                </a:gs>
                <a:gs pos="100000">
                  <a:srgbClr val="215968"/>
                </a:gs>
              </a:gsLst>
              <a:lin ang="16200000" scaled="0"/>
            </a:gradFill>
            <a:ln cap="flat" cmpd="sng" w="9525">
              <a:solidFill>
                <a:srgbClr val="558E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0" name="Google Shape;790;p49"/>
          <p:cNvSpPr txBox="1"/>
          <p:nvPr/>
        </p:nvSpPr>
        <p:spPr>
          <a:xfrm>
            <a:off x="6172200" y="1725612"/>
            <a:ext cx="2206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9"/>
          <p:cNvSpPr txBox="1"/>
          <p:nvPr/>
        </p:nvSpPr>
        <p:spPr>
          <a:xfrm>
            <a:off x="314325" y="195262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糧食議題PLC的關鍵力量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p49"/>
          <p:cNvPicPr preferRelativeResize="0"/>
          <p:nvPr/>
        </p:nvPicPr>
        <p:blipFill rotWithShape="1">
          <a:blip r:embed="rId5">
            <a:alphaModFix/>
          </a:blip>
          <a:srcRect b="15295" l="16077" r="2066" t="18036"/>
          <a:stretch/>
        </p:blipFill>
        <p:spPr>
          <a:xfrm>
            <a:off x="6180137" y="1670050"/>
            <a:ext cx="2198687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49"/>
          <p:cNvPicPr preferRelativeResize="0"/>
          <p:nvPr/>
        </p:nvPicPr>
        <p:blipFill rotWithShape="1">
          <a:blip r:embed="rId6">
            <a:alphaModFix/>
          </a:blip>
          <a:srcRect b="14061" l="22376" r="23254" t="21006"/>
          <a:stretch/>
        </p:blipFill>
        <p:spPr>
          <a:xfrm>
            <a:off x="6180137" y="2982912"/>
            <a:ext cx="2211387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9"/>
          <p:cNvPicPr preferRelativeResize="0"/>
          <p:nvPr/>
        </p:nvPicPr>
        <p:blipFill rotWithShape="1">
          <a:blip r:embed="rId7">
            <a:alphaModFix/>
          </a:blip>
          <a:srcRect b="14410" l="22572" r="23060" t="21701"/>
          <a:stretch/>
        </p:blipFill>
        <p:spPr>
          <a:xfrm>
            <a:off x="6172200" y="4562475"/>
            <a:ext cx="2206625" cy="15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9"/>
          <p:cNvSpPr/>
          <p:nvPr/>
        </p:nvSpPr>
        <p:spPr>
          <a:xfrm>
            <a:off x="498475" y="5624512"/>
            <a:ext cx="650875" cy="1068387"/>
          </a:xfrm>
          <a:prstGeom prst="can">
            <a:avLst>
              <a:gd fmla="val 3290" name="adj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19350" y="2968625"/>
            <a:ext cx="1403350" cy="1401762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0"/>
          <p:cNvSpPr txBox="1"/>
          <p:nvPr>
            <p:ph type="title"/>
          </p:nvPr>
        </p:nvSpPr>
        <p:spPr>
          <a:xfrm>
            <a:off x="2124075" y="0"/>
            <a:ext cx="6911975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我們的夥伴</a:t>
            </a: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50"/>
          <p:cNvSpPr txBox="1"/>
          <p:nvPr>
            <p:ph idx="1" type="body"/>
          </p:nvPr>
        </p:nvSpPr>
        <p:spPr>
          <a:xfrm>
            <a:off x="1230312" y="2212975"/>
            <a:ext cx="9144000" cy="545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社會科教師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數學科教師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國文科教師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圖庫\Ahua圖庫\圖庫\MSN表情圖案\E073.jpg" id="803" name="Google Shape;80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5825" y="3789362"/>
            <a:ext cx="1560512" cy="1560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全球議題PLC 讀書會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9" name="Google Shape;809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4108" t="0"/>
          <a:stretch/>
        </p:blipFill>
        <p:spPr>
          <a:xfrm>
            <a:off x="4286250" y="4003675"/>
            <a:ext cx="4495800" cy="31257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00833" id="810" name="Google Shape;81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454150"/>
            <a:ext cx="3829050" cy="25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1"/>
          <p:cNvPicPr preferRelativeResize="0"/>
          <p:nvPr/>
        </p:nvPicPr>
        <p:blipFill rotWithShape="1">
          <a:blip r:embed="rId5">
            <a:alphaModFix/>
          </a:blip>
          <a:srcRect b="-4745" l="210" r="-209" t="17773"/>
          <a:stretch/>
        </p:blipFill>
        <p:spPr>
          <a:xfrm>
            <a:off x="4286250" y="1454150"/>
            <a:ext cx="4514850" cy="2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1"/>
          <p:cNvPicPr preferRelativeResize="0"/>
          <p:nvPr/>
        </p:nvPicPr>
        <p:blipFill rotWithShape="1">
          <a:blip r:embed="rId6">
            <a:alphaModFix/>
          </a:blip>
          <a:srcRect b="5903" l="22399" r="19985" t="15991"/>
          <a:stretch/>
        </p:blipFill>
        <p:spPr>
          <a:xfrm>
            <a:off x="457200" y="4003675"/>
            <a:ext cx="3810000" cy="312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全球議題PLC 專業智能研習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8" name="Google Shape;818;p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350" y="1316037"/>
            <a:ext cx="1609725" cy="24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2"/>
          <p:cNvPicPr preferRelativeResize="0"/>
          <p:nvPr/>
        </p:nvPicPr>
        <p:blipFill rotWithShape="1">
          <a:blip r:embed="rId4">
            <a:alphaModFix/>
          </a:blip>
          <a:srcRect b="14321" l="33308" r="18153" t="20834"/>
          <a:stretch/>
        </p:blipFill>
        <p:spPr>
          <a:xfrm>
            <a:off x="0" y="3810000"/>
            <a:ext cx="405765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52"/>
          <p:cNvPicPr preferRelativeResize="0"/>
          <p:nvPr/>
        </p:nvPicPr>
        <p:blipFill rotWithShape="1">
          <a:blip r:embed="rId5">
            <a:alphaModFix/>
          </a:blip>
          <a:srcRect b="16143" l="33529" r="18887" t="20964"/>
          <a:stretch/>
        </p:blipFill>
        <p:spPr>
          <a:xfrm>
            <a:off x="4124325" y="3862387"/>
            <a:ext cx="4143375" cy="307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1462087"/>
            <a:ext cx="3541712" cy="235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5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080" l="27046" r="27282" t="35145"/>
          <a:stretch/>
        </p:blipFill>
        <p:spPr>
          <a:xfrm>
            <a:off x="276225" y="1514475"/>
            <a:ext cx="4610100" cy="293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3"/>
          <p:cNvPicPr preferRelativeResize="0"/>
          <p:nvPr/>
        </p:nvPicPr>
        <p:blipFill rotWithShape="1">
          <a:blip r:embed="rId4">
            <a:alphaModFix/>
          </a:blip>
          <a:srcRect b="19007" l="25402" r="26424" t="24217"/>
          <a:stretch/>
        </p:blipFill>
        <p:spPr>
          <a:xfrm>
            <a:off x="4875212" y="4029075"/>
            <a:ext cx="4268787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5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全球議題PLC 野外實察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sky Corner.jpg" id="833" name="Google Shape;83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45704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4" name="Google Shape;834;p54"/>
          <p:cNvGrpSpPr/>
          <p:nvPr/>
        </p:nvGrpSpPr>
        <p:grpSpPr>
          <a:xfrm>
            <a:off x="2984500" y="4968875"/>
            <a:ext cx="1295400" cy="200025"/>
            <a:chOff x="2984500" y="4968875"/>
            <a:chExt cx="1295400" cy="200025"/>
          </a:xfrm>
        </p:grpSpPr>
        <p:pic>
          <p:nvPicPr>
            <p:cNvPr id="835" name="Google Shape;835;p5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87675" y="4968875"/>
              <a:ext cx="1292225" cy="2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6" name="Google Shape;836;p54"/>
            <p:cNvSpPr txBox="1"/>
            <p:nvPr/>
          </p:nvSpPr>
          <p:spPr>
            <a:xfrm rot="10800000">
              <a:off x="2984500" y="5000625"/>
              <a:ext cx="1225550" cy="138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7" name="Google Shape;837;p54"/>
          <p:cNvGrpSpPr/>
          <p:nvPr/>
        </p:nvGrpSpPr>
        <p:grpSpPr>
          <a:xfrm>
            <a:off x="5681662" y="2517775"/>
            <a:ext cx="2663825" cy="2017712"/>
            <a:chOff x="5681662" y="2517775"/>
            <a:chExt cx="2663825" cy="2017712"/>
          </a:xfrm>
        </p:grpSpPr>
        <p:pic>
          <p:nvPicPr>
            <p:cNvPr id="838" name="Google Shape;838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81662" y="2517775"/>
              <a:ext cx="2663825" cy="2017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9" name="Google Shape;839;p54"/>
            <p:cNvSpPr txBox="1"/>
            <p:nvPr/>
          </p:nvSpPr>
          <p:spPr>
            <a:xfrm rot="10800000">
              <a:off x="5681662" y="2743200"/>
              <a:ext cx="1878012" cy="1568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0" name="Google Shape;840;p54"/>
          <p:cNvGrpSpPr/>
          <p:nvPr/>
        </p:nvGrpSpPr>
        <p:grpSpPr>
          <a:xfrm>
            <a:off x="4319587" y="2517775"/>
            <a:ext cx="2660650" cy="2017712"/>
            <a:chOff x="4319587" y="2517775"/>
            <a:chExt cx="2660650" cy="2017712"/>
          </a:xfrm>
        </p:grpSpPr>
        <p:pic>
          <p:nvPicPr>
            <p:cNvPr id="841" name="Google Shape;841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322762" y="2517775"/>
              <a:ext cx="2657475" cy="2017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2" name="Google Shape;842;p54"/>
            <p:cNvSpPr txBox="1"/>
            <p:nvPr/>
          </p:nvSpPr>
          <p:spPr>
            <a:xfrm rot="10800000">
              <a:off x="4319587" y="2743200"/>
              <a:ext cx="1878012" cy="1568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3" name="Google Shape;843;p54"/>
          <p:cNvGrpSpPr/>
          <p:nvPr/>
        </p:nvGrpSpPr>
        <p:grpSpPr>
          <a:xfrm>
            <a:off x="2657475" y="2517775"/>
            <a:ext cx="2663825" cy="2017712"/>
            <a:chOff x="2657475" y="2517775"/>
            <a:chExt cx="2663825" cy="2017712"/>
          </a:xfrm>
        </p:grpSpPr>
        <p:pic>
          <p:nvPicPr>
            <p:cNvPr id="844" name="Google Shape;844;p5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657475" y="2517775"/>
              <a:ext cx="2663825" cy="2017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5" name="Google Shape;845;p54"/>
            <p:cNvSpPr txBox="1"/>
            <p:nvPr/>
          </p:nvSpPr>
          <p:spPr>
            <a:xfrm rot="10800000">
              <a:off x="2659062" y="2743200"/>
              <a:ext cx="1878012" cy="1568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846;p54"/>
          <p:cNvGrpSpPr/>
          <p:nvPr/>
        </p:nvGrpSpPr>
        <p:grpSpPr>
          <a:xfrm>
            <a:off x="884237" y="2517775"/>
            <a:ext cx="2663825" cy="2017712"/>
            <a:chOff x="884237" y="2517775"/>
            <a:chExt cx="2663825" cy="2017712"/>
          </a:xfrm>
        </p:grpSpPr>
        <p:pic>
          <p:nvPicPr>
            <p:cNvPr id="847" name="Google Shape;847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4237" y="2517775"/>
              <a:ext cx="2663825" cy="2017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8" name="Google Shape;848;p54"/>
            <p:cNvSpPr txBox="1"/>
            <p:nvPr/>
          </p:nvSpPr>
          <p:spPr>
            <a:xfrm rot="10800000">
              <a:off x="884237" y="2743200"/>
              <a:ext cx="1876425" cy="1568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9" name="Google Shape;849;p54"/>
          <p:cNvSpPr txBox="1"/>
          <p:nvPr/>
        </p:nvSpPr>
        <p:spPr>
          <a:xfrm>
            <a:off x="1809750" y="3235325"/>
            <a:ext cx="141446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r>
              <a:rPr b="0" i="0" lang="zh-TW" sz="32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讀書會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54"/>
          <p:cNvSpPr txBox="1"/>
          <p:nvPr/>
        </p:nvSpPr>
        <p:spPr>
          <a:xfrm>
            <a:off x="3465512" y="3287712"/>
            <a:ext cx="17240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演講及研習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54"/>
          <p:cNvSpPr txBox="1"/>
          <p:nvPr/>
        </p:nvSpPr>
        <p:spPr>
          <a:xfrm>
            <a:off x="7038975" y="3194050"/>
            <a:ext cx="10048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Arial"/>
              <a:buNone/>
            </a:pPr>
            <a:r>
              <a:rPr b="0" i="0" lang="zh-TW" sz="32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分享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54"/>
          <p:cNvSpPr txBox="1"/>
          <p:nvPr/>
        </p:nvSpPr>
        <p:spPr>
          <a:xfrm>
            <a:off x="1558925" y="4384675"/>
            <a:ext cx="11080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1" lang="zh-TW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第一階段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54"/>
          <p:cNvSpPr txBox="1"/>
          <p:nvPr/>
        </p:nvSpPr>
        <p:spPr>
          <a:xfrm>
            <a:off x="357187" y="536575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600"/>
              <a:buFont typeface="Calibri"/>
              <a:buNone/>
            </a:pPr>
            <a:r>
              <a:rPr b="0" i="0" lang="zh-TW" sz="3600" u="none" cap="none" strike="noStrike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糧食議題PLC的學習程序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54"/>
          <p:cNvSpPr txBox="1"/>
          <p:nvPr/>
        </p:nvSpPr>
        <p:spPr>
          <a:xfrm>
            <a:off x="5189537" y="3194050"/>
            <a:ext cx="18256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r>
              <a:rPr b="0" i="0" lang="zh-TW" sz="32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野外實察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54"/>
          <p:cNvSpPr txBox="1"/>
          <p:nvPr/>
        </p:nvSpPr>
        <p:spPr>
          <a:xfrm>
            <a:off x="3060700" y="4387850"/>
            <a:ext cx="11080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1" lang="zh-TW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第二階段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54"/>
          <p:cNvSpPr txBox="1"/>
          <p:nvPr/>
        </p:nvSpPr>
        <p:spPr>
          <a:xfrm>
            <a:off x="4686300" y="4378325"/>
            <a:ext cx="11080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1" lang="zh-TW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第三階段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54"/>
          <p:cNvSpPr txBox="1"/>
          <p:nvPr/>
        </p:nvSpPr>
        <p:spPr>
          <a:xfrm>
            <a:off x="6234112" y="4386262"/>
            <a:ext cx="11080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0" i="1" lang="zh-TW" sz="18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第四階段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8" name="Google Shape;858;p54"/>
          <p:cNvGrpSpPr/>
          <p:nvPr/>
        </p:nvGrpSpPr>
        <p:grpSpPr>
          <a:xfrm>
            <a:off x="6248400" y="5029200"/>
            <a:ext cx="1292225" cy="201612"/>
            <a:chOff x="6248400" y="5029200"/>
            <a:chExt cx="1292225" cy="201612"/>
          </a:xfrm>
        </p:grpSpPr>
        <p:pic>
          <p:nvPicPr>
            <p:cNvPr id="859" name="Google Shape;859;p5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248400" y="5029200"/>
              <a:ext cx="1292225" cy="201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0" name="Google Shape;860;p54"/>
            <p:cNvSpPr txBox="1"/>
            <p:nvPr/>
          </p:nvSpPr>
          <p:spPr>
            <a:xfrm rot="10800000">
              <a:off x="6248400" y="5059362"/>
              <a:ext cx="1223962" cy="136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54"/>
          <p:cNvGrpSpPr/>
          <p:nvPr/>
        </p:nvGrpSpPr>
        <p:grpSpPr>
          <a:xfrm>
            <a:off x="1223962" y="4962525"/>
            <a:ext cx="1293813" cy="200025"/>
            <a:chOff x="1223962" y="4962525"/>
            <a:chExt cx="1293813" cy="200025"/>
          </a:xfrm>
        </p:grpSpPr>
        <p:pic>
          <p:nvPicPr>
            <p:cNvPr id="862" name="Google Shape;862;p5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25550" y="4962525"/>
              <a:ext cx="1292225" cy="200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3" name="Google Shape;863;p54"/>
            <p:cNvSpPr txBox="1"/>
            <p:nvPr/>
          </p:nvSpPr>
          <p:spPr>
            <a:xfrm rot="10800000">
              <a:off x="1223962" y="4991100"/>
              <a:ext cx="1223962" cy="138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4" name="Google Shape;864;p54"/>
          <p:cNvGrpSpPr/>
          <p:nvPr/>
        </p:nvGrpSpPr>
        <p:grpSpPr>
          <a:xfrm>
            <a:off x="4614862" y="4999037"/>
            <a:ext cx="1292225" cy="201612"/>
            <a:chOff x="4614862" y="4999037"/>
            <a:chExt cx="1292225" cy="201612"/>
          </a:xfrm>
        </p:grpSpPr>
        <p:pic>
          <p:nvPicPr>
            <p:cNvPr id="865" name="Google Shape;865;p5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14862" y="4999037"/>
              <a:ext cx="1292225" cy="201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6" name="Google Shape;866;p54"/>
            <p:cNvSpPr txBox="1"/>
            <p:nvPr/>
          </p:nvSpPr>
          <p:spPr>
            <a:xfrm rot="10800000">
              <a:off x="4616450" y="5030787"/>
              <a:ext cx="1223962" cy="1381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55"/>
          <p:cNvSpPr txBox="1"/>
          <p:nvPr>
            <p:ph type="title"/>
          </p:nvPr>
        </p:nvSpPr>
        <p:spPr>
          <a:xfrm>
            <a:off x="457200" y="2476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雲端學習議題PLC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2" name="Google Shape;87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0437" y="2462212"/>
            <a:ext cx="4683125" cy="2938462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392"/>
              </a:srgbClr>
            </a:outerShdw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1868487" y="523875"/>
            <a:ext cx="6400800" cy="57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rPr b="0" i="0" lang="zh-TW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htc公司的企業參訪標竿學習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14832" l="1367" r="6382" t="8229"/>
          <a:stretch/>
        </p:blipFill>
        <p:spPr>
          <a:xfrm>
            <a:off x="309562" y="2043112"/>
            <a:ext cx="8596312" cy="403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56"/>
          <p:cNvSpPr txBox="1"/>
          <p:nvPr/>
        </p:nvSpPr>
        <p:spPr>
          <a:xfrm flipH="1">
            <a:off x="0" y="0"/>
            <a:ext cx="9144000" cy="4046537"/>
          </a:xfrm>
          <a:prstGeom prst="rect">
            <a:avLst/>
          </a:prstGeom>
          <a:gradFill>
            <a:gsLst>
              <a:gs pos="0">
                <a:srgbClr val="BFBFBF"/>
              </a:gs>
              <a:gs pos="30999">
                <a:srgbClr val="F3F3F3"/>
              </a:gs>
              <a:gs pos="52000">
                <a:srgbClr val="F3F3F3"/>
              </a:gs>
              <a:gs pos="100000">
                <a:srgbClr val="F3F3F3"/>
              </a:gs>
            </a:gsLst>
            <a:lin ang="16200000" scaled="0"/>
          </a:gradFill>
          <a:ln>
            <a:noFill/>
          </a:ln>
          <a:effectLst>
            <a:outerShdw blurRad="63500" dir="5400000" dist="23000">
              <a:srgbClr val="000000">
                <a:alpha val="3450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56"/>
          <p:cNvSpPr/>
          <p:nvPr/>
        </p:nvSpPr>
        <p:spPr>
          <a:xfrm>
            <a:off x="3181350" y="1762125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79" name="Google Shape;879;p56"/>
          <p:cNvSpPr/>
          <p:nvPr/>
        </p:nvSpPr>
        <p:spPr>
          <a:xfrm>
            <a:off x="3181350" y="3627437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80" name="Google Shape;880;p56"/>
          <p:cNvSpPr/>
          <p:nvPr/>
        </p:nvSpPr>
        <p:spPr>
          <a:xfrm>
            <a:off x="1249362" y="1762125"/>
            <a:ext cx="2060575" cy="198755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81" name="Google Shape;881;p56"/>
          <p:cNvSpPr/>
          <p:nvPr/>
        </p:nvSpPr>
        <p:spPr>
          <a:xfrm>
            <a:off x="1249362" y="3614737"/>
            <a:ext cx="2060575" cy="1993900"/>
          </a:xfrm>
          <a:prstGeom prst="rect">
            <a:avLst/>
          </a:prstGeom>
          <a:gradFill>
            <a:gsLst>
              <a:gs pos="0">
                <a:srgbClr val="E6E6E6"/>
              </a:gs>
              <a:gs pos="100000">
                <a:srgbClr val="FFFFFF"/>
              </a:gs>
            </a:gsLst>
            <a:lin ang="16200000" scaled="0"/>
          </a:gra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57785" algn="ctr" dir="3180000" dist="33020">
              <a:srgbClr val="000000">
                <a:alpha val="2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882" name="Google Shape;882;p56"/>
          <p:cNvGrpSpPr/>
          <p:nvPr/>
        </p:nvGrpSpPr>
        <p:grpSpPr>
          <a:xfrm>
            <a:off x="3846512" y="5662612"/>
            <a:ext cx="1590675" cy="628650"/>
            <a:chOff x="3846512" y="5662612"/>
            <a:chExt cx="1590675" cy="628650"/>
          </a:xfrm>
        </p:grpSpPr>
        <p:pic>
          <p:nvPicPr>
            <p:cNvPr id="883" name="Google Shape;883;p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46512" y="5662612"/>
              <a:ext cx="1590675" cy="62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4" name="Google Shape;884;p56"/>
            <p:cNvSpPr txBox="1"/>
            <p:nvPr/>
          </p:nvSpPr>
          <p:spPr>
            <a:xfrm rot="5400000">
              <a:off x="4406900" y="5262562"/>
              <a:ext cx="312737" cy="1430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56"/>
          <p:cNvGrpSpPr/>
          <p:nvPr/>
        </p:nvGrpSpPr>
        <p:grpSpPr>
          <a:xfrm>
            <a:off x="523875" y="1670050"/>
            <a:ext cx="628650" cy="1858962"/>
            <a:chOff x="523875" y="1670050"/>
            <a:chExt cx="628650" cy="1858962"/>
          </a:xfrm>
        </p:grpSpPr>
        <p:pic>
          <p:nvPicPr>
            <p:cNvPr id="886" name="Google Shape;886;p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23875" y="1670050"/>
              <a:ext cx="628650" cy="1858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7" name="Google Shape;887;p56"/>
            <p:cNvSpPr txBox="1"/>
            <p:nvPr/>
          </p:nvSpPr>
          <p:spPr>
            <a:xfrm>
              <a:off x="681037" y="1827212"/>
              <a:ext cx="312737" cy="1700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8" name="Google Shape;888;p56"/>
          <p:cNvSpPr txBox="1"/>
          <p:nvPr/>
        </p:nvSpPr>
        <p:spPr>
          <a:xfrm>
            <a:off x="1444625" y="5794375"/>
            <a:ext cx="19796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領頭羊老師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56"/>
          <p:cNvSpPr/>
          <p:nvPr/>
        </p:nvSpPr>
        <p:spPr>
          <a:xfrm>
            <a:off x="4178300" y="2112962"/>
            <a:ext cx="696912" cy="658812"/>
          </a:xfrm>
          <a:prstGeom prst="ellipse">
            <a:avLst/>
          </a:prstGeom>
          <a:solidFill>
            <a:srgbClr val="002060">
              <a:alpha val="86274"/>
            </a:srgbClr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56"/>
          <p:cNvSpPr txBox="1"/>
          <p:nvPr/>
        </p:nvSpPr>
        <p:spPr>
          <a:xfrm>
            <a:off x="4240212" y="2125662"/>
            <a:ext cx="59848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56"/>
          <p:cNvSpPr/>
          <p:nvPr/>
        </p:nvSpPr>
        <p:spPr>
          <a:xfrm>
            <a:off x="1497012" y="2081212"/>
            <a:ext cx="684212" cy="690562"/>
          </a:xfrm>
          <a:prstGeom prst="ellipse">
            <a:avLst/>
          </a:prstGeom>
          <a:solidFill>
            <a:srgbClr val="DBEEF4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56"/>
          <p:cNvSpPr txBox="1"/>
          <p:nvPr/>
        </p:nvSpPr>
        <p:spPr>
          <a:xfrm>
            <a:off x="1538287" y="2128837"/>
            <a:ext cx="566737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56"/>
          <p:cNvSpPr/>
          <p:nvPr/>
        </p:nvSpPr>
        <p:spPr>
          <a:xfrm>
            <a:off x="1316037" y="4754562"/>
            <a:ext cx="725487" cy="673100"/>
          </a:xfrm>
          <a:prstGeom prst="ellipse">
            <a:avLst/>
          </a:prstGeom>
          <a:solidFill>
            <a:srgbClr val="336699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56"/>
          <p:cNvSpPr txBox="1"/>
          <p:nvPr/>
        </p:nvSpPr>
        <p:spPr>
          <a:xfrm>
            <a:off x="1403350" y="4849812"/>
            <a:ext cx="468312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zh-TW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56"/>
          <p:cNvSpPr/>
          <p:nvPr/>
        </p:nvSpPr>
        <p:spPr>
          <a:xfrm>
            <a:off x="3921125" y="4694237"/>
            <a:ext cx="722312" cy="695325"/>
          </a:xfrm>
          <a:prstGeom prst="ellipse">
            <a:avLst/>
          </a:prstGeom>
          <a:solidFill>
            <a:srgbClr val="336699"/>
          </a:solidFill>
          <a:ln cap="flat" cmpd="sng" w="25400">
            <a:solidFill>
              <a:srgbClr val="29BDFF"/>
            </a:solidFill>
            <a:prstDash val="solid"/>
            <a:miter lim="8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3921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56"/>
          <p:cNvSpPr txBox="1"/>
          <p:nvPr/>
        </p:nvSpPr>
        <p:spPr>
          <a:xfrm>
            <a:off x="3992562" y="4743450"/>
            <a:ext cx="606425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7" name="Google Shape;897;p56"/>
          <p:cNvGrpSpPr/>
          <p:nvPr/>
        </p:nvGrpSpPr>
        <p:grpSpPr>
          <a:xfrm>
            <a:off x="5565775" y="1512887"/>
            <a:ext cx="3400425" cy="5180013"/>
            <a:chOff x="0" y="0"/>
            <a:chExt cx="2147483643" cy="2147483600"/>
          </a:xfrm>
        </p:grpSpPr>
        <p:sp>
          <p:nvSpPr>
            <p:cNvPr id="898" name="Google Shape;898;p56"/>
            <p:cNvSpPr/>
            <p:nvPr/>
          </p:nvSpPr>
          <p:spPr>
            <a:xfrm flipH="1" rot="10800000">
              <a:off x="0" y="43436969"/>
              <a:ext cx="2146481323" cy="210404663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08238" y="0"/>
                  </a:lnTo>
                  <a:lnTo>
                    <a:pt x="108238" y="0"/>
                  </a:lnTo>
                  <a:cubicBezTo>
                    <a:pt x="114734" y="0"/>
                    <a:pt x="120000" y="4510"/>
                    <a:pt x="120000" y="10075"/>
                  </a:cubicBezTo>
                  <a:cubicBezTo>
                    <a:pt x="120000" y="10075"/>
                    <a:pt x="119999" y="10075"/>
                    <a:pt x="119999" y="10075"/>
                  </a:cubicBez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cap="flat" cmpd="sng" w="9525">
              <a:solidFill>
                <a:srgbClr val="BFBFBF"/>
              </a:solidFill>
              <a:prstDash val="solid"/>
              <a:miter lim="8000"/>
              <a:headEnd len="sm" w="sm" type="none"/>
              <a:tailEnd len="sm" w="sm" type="none"/>
            </a:ln>
            <a:effectLst>
              <a:outerShdw blurRad="63500" dir="2700000" dist="38100">
                <a:srgbClr val="000000">
                  <a:alpha val="3921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56"/>
            <p:cNvSpPr txBox="1"/>
            <p:nvPr/>
          </p:nvSpPr>
          <p:spPr>
            <a:xfrm>
              <a:off x="0" y="0"/>
              <a:ext cx="2147483643" cy="60547915"/>
            </a:xfrm>
            <a:prstGeom prst="rect">
              <a:avLst/>
            </a:prstGeom>
            <a:gradFill>
              <a:gsLst>
                <a:gs pos="0">
                  <a:srgbClr val="215968"/>
                </a:gs>
                <a:gs pos="44000">
                  <a:srgbClr val="215968"/>
                </a:gs>
                <a:gs pos="100000">
                  <a:srgbClr val="215968"/>
                </a:gs>
              </a:gsLst>
              <a:lin ang="16200000" scaled="0"/>
            </a:gradFill>
            <a:ln cap="flat" cmpd="sng" w="9525">
              <a:solidFill>
                <a:srgbClr val="558ED5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56"/>
          <p:cNvSpPr txBox="1"/>
          <p:nvPr/>
        </p:nvSpPr>
        <p:spPr>
          <a:xfrm>
            <a:off x="6172200" y="1725612"/>
            <a:ext cx="2206625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56"/>
          <p:cNvSpPr txBox="1"/>
          <p:nvPr/>
        </p:nvSpPr>
        <p:spPr>
          <a:xfrm>
            <a:off x="314325" y="195262"/>
            <a:ext cx="8520112" cy="600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3200"/>
              <a:buFont typeface="Calibri"/>
              <a:buNone/>
            </a:pPr>
            <a:r>
              <a:rPr b="1" i="0" lang="zh-TW" sz="3200" u="none" cap="none" strike="noStrike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雲端學習PLC的關鍵力量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6"/>
          <p:cNvSpPr/>
          <p:nvPr/>
        </p:nvSpPr>
        <p:spPr>
          <a:xfrm>
            <a:off x="498475" y="5624512"/>
            <a:ext cx="650875" cy="1068387"/>
          </a:xfrm>
          <a:prstGeom prst="can">
            <a:avLst>
              <a:gd fmla="val 3290" name="adj"/>
            </a:avLst>
          </a:prstGeom>
          <a:solidFill>
            <a:schemeClr val="accent1"/>
          </a:solidFill>
          <a:ln cap="flat" cmpd="sng" w="25400">
            <a:solidFill>
              <a:srgbClr val="385D8A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媒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7250" y="2998787"/>
            <a:ext cx="1927225" cy="1341437"/>
          </a:xfrm>
          <a:prstGeom prst="rect">
            <a:avLst/>
          </a:prstGeom>
          <a:noFill/>
          <a:ln cap="sq" cmpd="thickThin" w="2286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904" name="Google Shape;904;p56"/>
          <p:cNvSpPr txBox="1"/>
          <p:nvPr/>
        </p:nvSpPr>
        <p:spPr>
          <a:xfrm rot="-5400000">
            <a:off x="54768" y="4620418"/>
            <a:ext cx="126206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Arial"/>
              <a:buNone/>
            </a:pPr>
            <a:r>
              <a:rPr b="1" i="0" lang="zh-TW" sz="2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資媒組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7"/>
          <p:cNvSpPr txBox="1"/>
          <p:nvPr>
            <p:ph type="title"/>
          </p:nvPr>
        </p:nvSpPr>
        <p:spPr>
          <a:xfrm>
            <a:off x="1763712" y="30162"/>
            <a:ext cx="6408737" cy="18462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成發～信川老師打頭陣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57"/>
          <p:cNvSpPr txBox="1"/>
          <p:nvPr>
            <p:ph idx="1" type="body"/>
          </p:nvPr>
        </p:nvSpPr>
        <p:spPr>
          <a:xfrm>
            <a:off x="836612" y="1628775"/>
            <a:ext cx="8307387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說明Google協作平台基本使用概念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:\0資訊組照片\照片-教師研習\102-2優質化E化教師社群\1020610成發\IMG_0888-1024.jpg" id="911" name="Google Shape;911;p57"/>
          <p:cNvPicPr preferRelativeResize="0"/>
          <p:nvPr/>
        </p:nvPicPr>
        <p:blipFill rotWithShape="1">
          <a:blip r:embed="rId3">
            <a:alphaModFix/>
          </a:blip>
          <a:srcRect b="13736" l="0" r="0" t="0"/>
          <a:stretch/>
        </p:blipFill>
        <p:spPr>
          <a:xfrm>
            <a:off x="1042987" y="2349500"/>
            <a:ext cx="6970712" cy="45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信川老師的「教專評鑑網頁」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5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8" name="Google Shape;918;p58"/>
          <p:cNvPicPr preferRelativeResize="0"/>
          <p:nvPr/>
        </p:nvPicPr>
        <p:blipFill rotWithShape="1">
          <a:blip r:embed="rId3">
            <a:alphaModFix/>
          </a:blip>
          <a:srcRect b="11585" l="0" r="16064" t="14648"/>
          <a:stretch/>
        </p:blipFill>
        <p:spPr>
          <a:xfrm>
            <a:off x="323850" y="1354137"/>
            <a:ext cx="8186737" cy="5395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5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80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惠玲老師的「教專評鑑網頁」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5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5" name="Google Shape;925;p59"/>
          <p:cNvPicPr preferRelativeResize="0"/>
          <p:nvPr/>
        </p:nvPicPr>
        <p:blipFill rotWithShape="1">
          <a:blip r:embed="rId3">
            <a:alphaModFix/>
          </a:blip>
          <a:srcRect b="0" l="0" r="0" t="12349"/>
          <a:stretch/>
        </p:blipFill>
        <p:spPr>
          <a:xfrm>
            <a:off x="539750" y="1533525"/>
            <a:ext cx="8064500" cy="5300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6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寰宇教室建置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6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結合社會科主題地圖佈置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國際路線文化教材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未來教室網路佈線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2" name="Google Shape;93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5762" y="3611562"/>
            <a:ext cx="4948237" cy="324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61"/>
          <p:cNvSpPr txBox="1"/>
          <p:nvPr>
            <p:ph type="title"/>
          </p:nvPr>
        </p:nvSpPr>
        <p:spPr>
          <a:xfrm>
            <a:off x="2124075" y="0"/>
            <a:ext cx="6911975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我們的夥伴-共14人</a:t>
            </a: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61"/>
          <p:cNvSpPr txBox="1"/>
          <p:nvPr>
            <p:ph idx="1" type="body"/>
          </p:nvPr>
        </p:nvSpPr>
        <p:spPr>
          <a:xfrm>
            <a:off x="179387" y="1557337"/>
            <a:ext cx="9144000" cy="5453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國文科：劉怡伶、王采緁、簡佩歆、陳素玲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英文科：張惠玲、秦光敏、張筱岑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數學科：賴信川、許文寧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社會科：陳政典、楊月惠、吳佳真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美術科：蔡長蒼、張品慈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:\圖庫\Ahua圖庫\圖庫\MSN表情圖案\E073.jpg" id="939" name="Google Shape;93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5825" y="3789362"/>
            <a:ext cx="1560512" cy="1560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62"/>
          <p:cNvSpPr txBox="1"/>
          <p:nvPr>
            <p:ph type="title"/>
          </p:nvPr>
        </p:nvSpPr>
        <p:spPr>
          <a:xfrm>
            <a:off x="684212" y="476250"/>
            <a:ext cx="72723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102學年雲端暨行動學習PLC名單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45" name="Google Shape;945;p62"/>
          <p:cNvGraphicFramePr/>
          <p:nvPr/>
        </p:nvGraphicFramePr>
        <p:xfrm>
          <a:off x="684212" y="17732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357300"/>
                <a:gridCol w="1924050"/>
                <a:gridCol w="1922450"/>
                <a:gridCol w="2284400"/>
              </a:tblGrid>
              <a:tr h="365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zh-TW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編號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zh-TW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職別</a:t>
                      </a:r>
                      <a:endParaRPr sz="1400" u="none" cap="none" strike="noStrike"/>
                    </a:p>
                  </a:txBody>
                  <a:tcPr marT="0" marB="0" marR="61525" marL="61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zh-TW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姓名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0" i="0" lang="zh-TW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科目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教務主任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劉怡伶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圖書館主任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蔡長蒼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高中美術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資媒組長</a:t>
                      </a:r>
                      <a:endParaRPr sz="1400" u="none" cap="none" strike="noStrike"/>
                    </a:p>
                  </a:txBody>
                  <a:tcPr marT="0" marB="0" marR="61525" marL="615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陳政典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高中地理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600"/>
                        <a:buFont typeface="Calibri"/>
                        <a:buNone/>
                      </a:pPr>
                      <a:r>
                        <a:rPr b="0" i="0" lang="zh-TW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讀者服務組長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賴佳琳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高中數學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賴信川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高中數學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909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高中專任教師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張惠玲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高中英文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吳佳真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高中公民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楊月惠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高中歷史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9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輔導處副組長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隋靜華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高中體育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06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高中輔導教師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0" i="0" lang="zh-TW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馬莉莉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zh-TW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高中輔導</a:t>
                      </a:r>
                      <a:endParaRPr sz="1400" u="none" cap="none" strike="noStrike"/>
                    </a:p>
                  </a:txBody>
                  <a:tcPr marT="0" marB="0" marR="61525" marL="615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63"/>
          <p:cNvSpPr txBox="1"/>
          <p:nvPr>
            <p:ph type="title"/>
          </p:nvPr>
        </p:nvSpPr>
        <p:spPr>
          <a:xfrm>
            <a:off x="539750" y="1889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103學年行動暨雲端學習PLC名單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51" name="Google Shape;951;p63"/>
          <p:cNvGraphicFramePr/>
          <p:nvPr/>
        </p:nvGraphicFramePr>
        <p:xfrm>
          <a:off x="611187" y="162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193800"/>
                <a:gridCol w="2335200"/>
                <a:gridCol w="2232025"/>
                <a:gridCol w="2087550"/>
              </a:tblGrid>
              <a:tr h="2746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編號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職務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姓名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科目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Arial"/>
                        <a:buNone/>
                      </a:pPr>
                      <a:r>
                        <a:rPr b="1" i="0" lang="zh-TW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教務主任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劉怡伶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圖書館主任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蔡長蒼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高中美術科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教學組長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張品慈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高中美術科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資媒組長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陳政典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高中地理科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讀服組長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賴佳琳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高中數學科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賴信川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高中數學科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吳佳真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高中公民科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048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楊月惠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高中歷史科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468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王采緁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466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張惠玲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468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張筱岑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468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教師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簡佩歆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4683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秘書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許文寧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0" i="0" lang="zh-TW" sz="1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國中數學科</a:t>
                      </a:r>
                      <a:endParaRPr sz="1400" u="none" cap="none" strike="noStrike"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64"/>
          <p:cNvSpPr txBox="1"/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104學年行動暨雲端學習PLC名單（一）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57" name="Google Shape;957;p64"/>
          <p:cNvGraphicFramePr/>
          <p:nvPr/>
        </p:nvGraphicFramePr>
        <p:xfrm>
          <a:off x="361950" y="114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644650"/>
                <a:gridCol w="2254250"/>
                <a:gridCol w="1871650"/>
                <a:gridCol w="2447925"/>
              </a:tblGrid>
              <a:tr h="485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編號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職務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姓名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科目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教務主任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劉怡伶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圖書館主任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蔡長蒼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高中美術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資訊媒體組長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陳政典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高中地理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林佳惠*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專任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陳良蕙*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專任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陳婷*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呂佩玲*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孫德馨*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高中國文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專任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張惠玲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藍麗玫*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歐行靜*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專任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張筱岑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高中英文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65"/>
          <p:cNvSpPr txBox="1"/>
          <p:nvPr>
            <p:ph type="title"/>
          </p:nvPr>
        </p:nvSpPr>
        <p:spPr>
          <a:xfrm>
            <a:off x="32385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104學年行動暨雲端學習PLC名單（二）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63" name="Google Shape;963;p65"/>
          <p:cNvGraphicFramePr/>
          <p:nvPr/>
        </p:nvGraphicFramePr>
        <p:xfrm>
          <a:off x="361950" y="114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1644650"/>
                <a:gridCol w="2254250"/>
                <a:gridCol w="1871650"/>
                <a:gridCol w="2447925"/>
              </a:tblGrid>
              <a:tr h="4857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編號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職務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姓名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b="1" i="0" lang="zh-TW" sz="18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科目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賴信川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高中數學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專任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賴佳琳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高中數學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教學組長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張鈞量*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高中數學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52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輔導主任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許文寧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國中數學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導師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吳佳真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高中公民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968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試務組長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馬莉莉*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0" i="0" lang="zh-TW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高中輔導</a:t>
                      </a:r>
                      <a:endParaRPr sz="1400" u="none" cap="none" strike="noStrike"/>
                    </a:p>
                  </a:txBody>
                  <a:tcPr marT="0" marB="0" marR="0" marL="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474662" y="4483100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0" i="0" lang="zh-TW" sz="3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探索手機畫面的秘密</a:t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662" y="1401762"/>
            <a:ext cx="5118100" cy="28940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maryfransays.files.wordpress.com/2012/10/10082.png" id="145" name="Google Shape;14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5512" y="1517650"/>
            <a:ext cx="2555875" cy="2555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olessupermarkets.files.wordpress.com/2013/03/smile.jpg" id="146" name="Google Shape;14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0700" y="4291012"/>
            <a:ext cx="3367087" cy="151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66"/>
          <p:cNvSpPr txBox="1"/>
          <p:nvPr>
            <p:ph type="title"/>
          </p:nvPr>
        </p:nvSpPr>
        <p:spPr>
          <a:xfrm>
            <a:off x="684212" y="6207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66"/>
          <p:cNvSpPr txBox="1"/>
          <p:nvPr>
            <p:ph idx="1" type="body"/>
          </p:nvPr>
        </p:nvSpPr>
        <p:spPr>
          <a:xfrm>
            <a:off x="833437" y="24685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b="0" i="0" lang="zh-TW" sz="3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永平高中行動學習PLC歷年參與趨勢圖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0" name="Google Shape;97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1192212"/>
            <a:ext cx="7350125" cy="4389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7"/>
          <p:cNvSpPr txBox="1"/>
          <p:nvPr>
            <p:ph type="title"/>
          </p:nvPr>
        </p:nvSpPr>
        <p:spPr>
          <a:xfrm>
            <a:off x="611187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成長中心理論（Growth Center Theory）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6" name="Google Shape;976;p6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67"/>
          <p:cNvPicPr preferRelativeResize="0"/>
          <p:nvPr/>
        </p:nvPicPr>
        <p:blipFill rotWithShape="1">
          <a:blip r:embed="rId3">
            <a:alphaModFix/>
          </a:blip>
          <a:srcRect b="0" l="0" r="28771" t="0"/>
          <a:stretch/>
        </p:blipFill>
        <p:spPr>
          <a:xfrm>
            <a:off x="544512" y="1268412"/>
            <a:ext cx="8162925" cy="5395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6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打造校園為學習型的組織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3" name="Google Shape;983;p68"/>
          <p:cNvSpPr txBox="1"/>
          <p:nvPr>
            <p:ph idx="1" type="body"/>
          </p:nvPr>
        </p:nvSpPr>
        <p:spPr>
          <a:xfrm>
            <a:off x="250825" y="1935162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4" name="Google Shape;984;p68"/>
          <p:cNvPicPr preferRelativeResize="0"/>
          <p:nvPr/>
        </p:nvPicPr>
        <p:blipFill rotWithShape="1">
          <a:blip r:embed="rId3">
            <a:alphaModFix/>
          </a:blip>
          <a:srcRect b="-1" l="0" r="0" t="15974"/>
          <a:stretch/>
        </p:blipFill>
        <p:spPr>
          <a:xfrm>
            <a:off x="457200" y="2073275"/>
            <a:ext cx="6745287" cy="425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69"/>
          <p:cNvSpPr txBox="1"/>
          <p:nvPr>
            <p:ph type="title"/>
          </p:nvPr>
        </p:nvSpPr>
        <p:spPr>
          <a:xfrm>
            <a:off x="885825" y="4762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資源用於刀口上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0" name="Google Shape;990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847850"/>
            <a:ext cx="3340100" cy="50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04025" y="1885950"/>
            <a:ext cx="2189162" cy="28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63987" y="4221162"/>
            <a:ext cx="2984500" cy="244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7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8" name="Google Shape;998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4300" y="3289300"/>
            <a:ext cx="5353050" cy="35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63512"/>
            <a:ext cx="5176837" cy="3452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0"/>
          <p:cNvSpPr txBox="1"/>
          <p:nvPr/>
        </p:nvSpPr>
        <p:spPr>
          <a:xfrm>
            <a:off x="0" y="4156075"/>
            <a:ext cx="2954337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b="0" i="0" lang="zh-TW" sz="3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甜蜜又有歡笑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b="0" i="0" lang="zh-TW" sz="36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的集會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6" name="Google Shape;1006;p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637" y="22225"/>
            <a:ext cx="4927600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6962" y="0"/>
            <a:ext cx="4927600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7" y="3305175"/>
            <a:ext cx="4938712" cy="329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94262" y="3284537"/>
            <a:ext cx="4968875" cy="331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第一次會議後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5" name="Google Shape;1015;p7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b="0" i="0" lang="zh-TW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永平高中行動暨雲端應用</a:t>
            </a: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永平高中行動暨雲端應用</a:t>
            </a:r>
            <a:r>
              <a:rPr b="0" i="0" lang="zh-TW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PLC 104</a:t>
            </a:r>
            <a:r>
              <a:rPr b="0" i="0" lang="zh-TW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永平高中行動暨雲端應用PLC 104</a:t>
            </a:r>
            <a:r>
              <a:rPr b="0" i="0" lang="zh-TW" sz="3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學年度行事曆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73"/>
          <p:cNvSpPr txBox="1"/>
          <p:nvPr>
            <p:ph type="title"/>
          </p:nvPr>
        </p:nvSpPr>
        <p:spPr>
          <a:xfrm>
            <a:off x="468312" y="188912"/>
            <a:ext cx="85169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zh-TW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103學年上學期行動學習PLC社群行事曆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1" name="Google Shape;1021;p73"/>
          <p:cNvGraphicFramePr/>
          <p:nvPr/>
        </p:nvGraphicFramePr>
        <p:xfrm>
          <a:off x="468312" y="15573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334950"/>
                <a:gridCol w="501650"/>
                <a:gridCol w="538150"/>
                <a:gridCol w="1751000"/>
                <a:gridCol w="1511300"/>
                <a:gridCol w="1296975"/>
                <a:gridCol w="1924050"/>
              </a:tblGrid>
              <a:tr h="534975"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月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日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研習項目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hMerge="1"/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相關軟體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備註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425450">
                <a:tc vMerge="1"/>
                <a:tc vMerge="1"/>
                <a:tc vMerge="1"/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t/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行動戴具技能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t/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教案教材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 vMerge="1"/>
                <a:tc vMerge="1"/>
              </a:tr>
              <a:tr h="3873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第一次行動學習PLC會議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認識iPad及基礎設定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iCloud，iTune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889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103-104年高中職行動學習試辦計畫會議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5826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第二次行動學習PLC會議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Keynote介紹及投影片編輯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優良教案賞析</a:t>
                      </a:r>
                      <a:endParaRPr sz="1400" u="none" cap="none" strike="noStrike"/>
                    </a:p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小組教案大綱討論及定案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Keynote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7318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第三次行動學習PLC會議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Keynote投影片編輯及相關資源運用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各組教案設計理念與方法討論</a:t>
                      </a:r>
                      <a:endParaRPr sz="1400" u="none" cap="none" strike="noStrike"/>
                    </a:p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AutoNum type="arabicPeriod"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各組進度報告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Keynote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10/14~10/15高中期中考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65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iPAD設定研習（一）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Apple Configurator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6556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第四次行動學習PLC會議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Doceri電子白板軟體運用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AutoNum type="arabicPeriod"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第一組各成員教案分享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342900" lvl="0" marL="34290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alibri"/>
                        <a:buAutoNum type="arabicPeriod"/>
                      </a:pPr>
                      <a:r>
                        <a:rPr b="0" i="0" lang="zh-TW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進度報告及優良教案研究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Doceri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651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iPAD設定研習（二）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Apple Configurator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427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星期一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htc 企業參訪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zh-TW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行動學習PLC成員及行政同仁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667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iPAD設定研習（三）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Apple Configurator</a:t>
                      </a:r>
                      <a:endParaRPr sz="1400" u="none" cap="none" strike="noStrike"/>
                    </a:p>
                  </a:txBody>
                  <a:tcPr marT="0" marB="0" marR="51875" marL="518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zh-TW" sz="12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51875" marL="518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74"/>
          <p:cNvSpPr txBox="1"/>
          <p:nvPr>
            <p:ph type="title"/>
          </p:nvPr>
        </p:nvSpPr>
        <p:spPr>
          <a:xfrm>
            <a:off x="515937" y="549275"/>
            <a:ext cx="90725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zh-TW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永平高中行動學習PLC社群行事曆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27" name="Google Shape;1027;p74"/>
          <p:cNvGraphicFramePr/>
          <p:nvPr/>
        </p:nvGraphicFramePr>
        <p:xfrm>
          <a:off x="457200" y="186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{E939C312-6DA0-4306-9023-E060169C0A92}</a:tableStyleId>
              </a:tblPr>
              <a:tblGrid>
                <a:gridCol w="409575"/>
                <a:gridCol w="322250"/>
                <a:gridCol w="455600"/>
                <a:gridCol w="485775"/>
                <a:gridCol w="2711450"/>
                <a:gridCol w="1169975"/>
                <a:gridCol w="1052500"/>
                <a:gridCol w="1622425"/>
              </a:tblGrid>
              <a:tr h="5080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年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月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日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研習主題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輔導教授</a:t>
                      </a:r>
                      <a:endParaRPr b="1" i="0" sz="11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ctr">
                        <a:lnSpc>
                          <a:spcPct val="1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/技術指導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助理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Calibri"/>
                        <a:buNone/>
                      </a:pPr>
                      <a:r>
                        <a:rPr b="1" i="0" lang="zh-TW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備註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365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第一次行動學習PLC會議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社群學習方向及行事曆討論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34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第二次行動學習PLC會議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國文歷史科融入教學分享</a:t>
                      </a:r>
                      <a:r>
                        <a:rPr b="0" i="0" lang="zh-TW" sz="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（苗栗高中-黃琇苓老師）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34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第三次行動學習PLC會議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英文科行動教學分享</a:t>
                      </a:r>
                      <a:r>
                        <a:rPr b="0" i="0" lang="zh-TW" sz="1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（徐匯中學-謝憶茹老師）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34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第四次行動學習PLC會議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行動學習PLC參訪活動-台中市立東山高中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原4/10停課，改至5/1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時間：11:00~19:00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5032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第五次行動學習PLC會議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劉怡伶、賴信川、簡佩歆老師行動教學分享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5032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第六次行動學習PLC會議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陳素玲、張惠玲、吳佳真老師行動教學分享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5032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第七次行動學習PLC會議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楊月惠、張筱岑、許文寧老師行動教學分享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5016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第八次行動學習PLC會議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秦光敏、陳政典、蔡長蒼老師行動教學分享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  <a:tr h="3365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星期五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htc 行動學習月會（生物、公民-北大高中）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徐式寬教授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/劉小龍老師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D8E8"/>
                    </a:solidFill>
                  </a:tcPr>
                </a:tc>
              </a:tr>
              <a:tr h="3349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Calibri"/>
                        <a:buNone/>
                      </a:pPr>
                      <a:r>
                        <a:rPr b="1" i="0" lang="zh-TW" sz="11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104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7~9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Calibri"/>
                        <a:buNone/>
                      </a:pPr>
                      <a:r>
                        <a:rPr b="0" i="0" lang="zh-TW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一至三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Google 雲端程式及課間工具應用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外聘教師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/內聘教師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唐鴻銘</a:t>
                      </a:r>
                      <a:endParaRPr sz="1400" u="none" cap="none" strike="noStrike"/>
                    </a:p>
                  </a:txBody>
                  <a:tcPr marT="0" marB="0" marR="60100" marL="60100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b="0" i="0" lang="zh-TW" sz="11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外聘教師：Ed Solution Center</a:t>
                      </a:r>
                      <a:endParaRPr sz="1400" u="none" cap="none" strike="noStrike"/>
                    </a:p>
                  </a:txBody>
                  <a:tcPr marT="0" marB="0" marR="60100" marL="601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7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行動學習PLC的定期集會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3" name="Google Shape;1033;p7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6912" y="3730625"/>
            <a:ext cx="4359275" cy="291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1404937"/>
            <a:ext cx="4208462" cy="2817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 txBox="1"/>
          <p:nvPr>
            <p:ph type="title"/>
          </p:nvPr>
        </p:nvSpPr>
        <p:spPr>
          <a:xfrm>
            <a:off x="842962" y="4733925"/>
            <a:ext cx="64008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0" i="0" lang="zh-TW" sz="33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Htc的企業理念</a:t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462" y="1127125"/>
            <a:ext cx="6189662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6770687" y="1968500"/>
            <a:ext cx="2136775" cy="1568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Curious：探索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Resillent：柔韌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Refine：精細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zh-TW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Real：真實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400"/>
              <a:buFont typeface="Arial"/>
              <a:buNone/>
            </a:pPr>
            <a:r>
              <a:rPr b="0" i="0" lang="zh-TW" sz="4400" u="none" cap="none" strike="noStrike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htc行動學習方案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0" name="Google Shape;1040;p7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162" y="1600200"/>
            <a:ext cx="603567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htc 平板教學支援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6" name="Google Shape;1046;p7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613150"/>
            <a:ext cx="4846637" cy="32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9825" y="1250950"/>
            <a:ext cx="4194175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78"/>
          <p:cNvSpPr txBox="1"/>
          <p:nvPr>
            <p:ph type="title"/>
          </p:nvPr>
        </p:nvSpPr>
        <p:spPr>
          <a:xfrm>
            <a:off x="457200" y="579437"/>
            <a:ext cx="411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0" i="0" lang="zh-TW" sz="5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iPAD設定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3" name="Google Shape;1053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-625475"/>
            <a:ext cx="4525962" cy="805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58800" y="3221037"/>
            <a:ext cx="5130800" cy="363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新科技體驗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7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1" name="Google Shape;106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850" y="1417637"/>
            <a:ext cx="7226300" cy="542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8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Chromebook與管理系統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8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cdn0.vox-cdn.com/thumbor/lSu5v22hYi3zHLtZ8991oQmTkC4=/cdn0.vox-cdn.com/uploads/chorus_asset/file/3493458/new-chromebook-pixel-2267.0.jpg" id="1068" name="Google Shape;106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337" y="1600200"/>
            <a:ext cx="8024812" cy="534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8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5" name="Google Shape;1075;p81"/>
          <p:cNvPicPr preferRelativeResize="0"/>
          <p:nvPr/>
        </p:nvPicPr>
        <p:blipFill rotWithShape="1">
          <a:blip r:embed="rId3">
            <a:alphaModFix/>
          </a:blip>
          <a:srcRect b="10492" l="595" r="2692" t="0"/>
          <a:stretch/>
        </p:blipFill>
        <p:spPr>
          <a:xfrm>
            <a:off x="-1855787" y="-228600"/>
            <a:ext cx="12582524" cy="65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8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8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8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結合直錄播系統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7" name="Google Shape;1087;p8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762" y="3598862"/>
            <a:ext cx="4729162" cy="31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05375" y="1422400"/>
            <a:ext cx="4238625" cy="31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2523"/>
              </a:buClr>
              <a:buSzPts val="1400"/>
              <a:buFont typeface="Calibri"/>
              <a:buNone/>
            </a:pPr>
            <a:r>
              <a:rPr b="0" i="0" lang="zh-TW" sz="4400" u="none" cap="none" strike="noStrike">
                <a:solidFill>
                  <a:srgbClr val="632523"/>
                </a:solidFill>
                <a:latin typeface="Calibri"/>
                <a:ea typeface="Calibri"/>
                <a:cs typeface="Calibri"/>
                <a:sym typeface="Calibri"/>
              </a:rPr>
              <a:t>結語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8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團隊PLC是教育未來的主流，唯有團隊合作才能解決目前的困境，讓教師邁向專業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由下由上改變才會成功、成效才會深遠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教師心智模式的改變，學生受益最大。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跨科、跨校、跨界多元組合會激盪創意的火花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Arial"/>
              <a:buChar char="•"/>
            </a:pPr>
            <a:r>
              <a:rPr b="0" i="0" lang="zh-TW" sz="32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計畫多是榮譽，亦是負擔，用系統思考整合執行。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09562" y="1817687"/>
            <a:ext cx="3679825" cy="4183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</a:pPr>
            <a:r>
              <a:rPr b="0" i="0" lang="zh-TW" sz="4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這是手機包裝盒？</a:t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3225" y="2312987"/>
            <a:ext cx="4789487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rPr b="0" i="0" lang="zh-TW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包裝盒子由甘蔗渣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rPr b="0" i="0" lang="zh-TW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及竹子纖維所製作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0337" y="658812"/>
            <a:ext cx="4164012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0337" y="3957637"/>
            <a:ext cx="4164012" cy="204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1820862" y="152400"/>
            <a:ext cx="717073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152400" y="1600200"/>
            <a:ext cx="8839200" cy="51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://mutebuttonblog.files.wordpress.com/2012/02/teamarbeit.jpg" id="174" name="Google Shape;17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962" y="1303337"/>
            <a:ext cx="7291387" cy="445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拼拼圖的團隊設計範本">
  <a:themeElements>
    <a:clrScheme name="拼拼圖的團隊設計範本 1">
      <a:dk1>
        <a:srgbClr val="003366"/>
      </a:dk1>
      <a:lt1>
        <a:srgbClr val="0099CC"/>
      </a:lt1>
      <a:dk2>
        <a:srgbClr val="003366"/>
      </a:dk2>
      <a:lt2>
        <a:srgbClr val="003366"/>
      </a:lt2>
      <a:accent1>
        <a:srgbClr val="DAE7EE"/>
      </a:accent1>
      <a:accent2>
        <a:srgbClr val="9ED2F6"/>
      </a:accent2>
      <a:accent3>
        <a:srgbClr val="AACAE2"/>
      </a:accent3>
      <a:accent4>
        <a:srgbClr val="002A56"/>
      </a:accent4>
      <a:accent5>
        <a:srgbClr val="EAF1F5"/>
      </a:accent5>
      <a:accent6>
        <a:srgbClr val="8FBEDF"/>
      </a:accent6>
      <a:hlink>
        <a:srgbClr val="D1B681"/>
      </a:hlink>
      <a:folHlink>
        <a:srgbClr val="B2C4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拼拼圖的團隊設計範本">
  <a:themeElements>
    <a:clrScheme name="拼拼圖的團隊設計範本 1">
      <a:dk1>
        <a:srgbClr val="003366"/>
      </a:dk1>
      <a:lt1>
        <a:srgbClr val="0099CC"/>
      </a:lt1>
      <a:dk2>
        <a:srgbClr val="003366"/>
      </a:dk2>
      <a:lt2>
        <a:srgbClr val="003366"/>
      </a:lt2>
      <a:accent1>
        <a:srgbClr val="DAE7EE"/>
      </a:accent1>
      <a:accent2>
        <a:srgbClr val="9ED2F6"/>
      </a:accent2>
      <a:accent3>
        <a:srgbClr val="AACAE2"/>
      </a:accent3>
      <a:accent4>
        <a:srgbClr val="002A56"/>
      </a:accent4>
      <a:accent5>
        <a:srgbClr val="EAF1F5"/>
      </a:accent5>
      <a:accent6>
        <a:srgbClr val="8FBEDF"/>
      </a:accent6>
      <a:hlink>
        <a:srgbClr val="D1B681"/>
      </a:hlink>
      <a:folHlink>
        <a:srgbClr val="B2C4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Kontortema">
  <a:themeElements>
    <a:clrScheme name="Kont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