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91" r:id="rId3"/>
    <p:sldMasterId id="2147483692" r:id="rId4"/>
    <p:sldMasterId id="214748369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oo.gl/CL3v7T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%E6%B0%B8%E5%B9%B3%E9%AB%98%E4%B8%AD%E7%93%A6%E7%A3%98%E6%BA%9D%E5%8F%83%E8%88%87%E5%BC%8F%E8%A8%88%E5%8A%83-238411590249888/" TargetMode="External"/><Relationship Id="rId3" Type="http://schemas.openxmlformats.org/officeDocument/2006/relationships/hyperlink" Target="https://www.facebook.com/groups/211951732748230/?fref=mentions" TargetMode="Externa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86be7b6ae_0_3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86be7b6ae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86be7b6ae_3_7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486be7b6ae_3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86be7b6ae_3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86be7b6ae_3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486be7b6ae_3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486be7b6ae_3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486be7b6ae_3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486be7b6ae_3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486be7b6ae_3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486be7b6ae_3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486be7b6ae_3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486be7b6ae_3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87a0b28b1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487a0b28b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486be7b6ae_3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486be7b6ae_3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486be7b6ae_3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486be7b6ae_3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86be7b6ae_0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86be7b6a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86be7b6ae_3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486be7b6ae_3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486be7b6ae_3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486be7b6ae_3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86be7b6ae_3_8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486be7b6ae_3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486be7b6ae_3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486be7b6ae_3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小組點位導覽初體驗</a:t>
            </a:r>
            <a:endParaRPr b="1"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https://goo.gl/CL3v7T</a:t>
            </a:r>
            <a:endParaRPr b="1" sz="1200" u="sng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小組手冊編輯初稿發表</a:t>
            </a:r>
            <a:endParaRPr b="1"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https://goo.gl/UQh2k1</a:t>
            </a:r>
            <a:endParaRPr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486be7b6ae_3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486be7b6ae_3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486be7b6ae_3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486be7b6ae_3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486be7b6ae_3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486be7b6ae_3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486be7b6ae_3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g486be7b6ae_3_29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486be7b6ae_3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486be7b6ae_3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486be7b6ae_3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486be7b6ae_3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86be7b6ae_0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86be7b6a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486be7b6ae_3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486be7b6ae_3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486be7b6ae_3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486be7b6ae_3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486be7b6ae_3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486be7b6ae_3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486be7b6ae_3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486be7b6ae_3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486be7b6ae_3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486be7b6ae_3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486be7b6ae_3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486be7b6ae_3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486be7b6ae_3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486be7b6ae_3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486be7b6ae_3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486be7b6ae_3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486be7b6ae_3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486be7b6ae_3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486be7b6ae_3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486be7b6ae_3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486be7b6ae_0_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486be7b6ae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486be7b6ae_3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486be7b6ae_3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486be7b6ae_3_4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8" name="Google Shape;728;g486be7b6ae_3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提案粉絲頁：</a:t>
            </a:r>
            <a:r>
              <a:rPr b="0" i="0" lang="en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https://www.facebook.com/永平高中瓦磘溝參與式計劃-238411590249888/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投票社團：</a:t>
            </a:r>
            <a:r>
              <a:rPr b="0" i="0" lang="en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https://www.facebook.com/groups/211951732748230/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486be7b6ae_3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486be7b6ae_3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487a0b28b1_1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487a0b28b1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5ed75ccf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5ed75ccf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86be7b6ae_0_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86be7b6a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86be7b6ae_0_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86be7b6ae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86be7b6ae_3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86be7b6ae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86be7b6ae_0_30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86be7b6ae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650" y="2626031"/>
            <a:ext cx="9144000" cy="18867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719175" y="2963363"/>
            <a:ext cx="6598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0" y="4265981"/>
            <a:ext cx="9197400" cy="883425"/>
            <a:chOff x="0" y="5687975"/>
            <a:chExt cx="9197400" cy="1177900"/>
          </a:xfrm>
        </p:grpSpPr>
        <p:sp>
          <p:nvSpPr>
            <p:cNvPr id="13" name="Google Shape;13;p2"/>
            <p:cNvSpPr/>
            <p:nvPr/>
          </p:nvSpPr>
          <p:spPr>
            <a:xfrm>
              <a:off x="0" y="5948175"/>
              <a:ext cx="9197400" cy="917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2200" y="5687975"/>
              <a:ext cx="703500" cy="3363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 (leaf)">
  <p:cSld name="TITLE_AND_TWO_COLUMNS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8EC64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Green leaf leaves.jpg" id="68" name="Google Shape;68;p11"/>
          <p:cNvPicPr preferRelativeResize="0"/>
          <p:nvPr/>
        </p:nvPicPr>
        <p:blipFill rotWithShape="1">
          <a:blip r:embed="rId2">
            <a:alphaModFix/>
          </a:blip>
          <a:srcRect b="19584" l="23060" r="25498" t="43020"/>
          <a:stretch/>
        </p:blipFill>
        <p:spPr>
          <a:xfrm rot="10800000">
            <a:off x="-118827" y="644588"/>
            <a:ext cx="2061926" cy="84309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/>
          <p:nvPr>
            <p:ph idx="1" type="body"/>
          </p:nvPr>
        </p:nvSpPr>
        <p:spPr>
          <a:xfrm>
            <a:off x="2257426" y="1864519"/>
            <a:ext cx="2051700" cy="30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0" name="Google Shape;70;p11"/>
          <p:cNvSpPr txBox="1"/>
          <p:nvPr>
            <p:ph idx="2" type="body"/>
          </p:nvPr>
        </p:nvSpPr>
        <p:spPr>
          <a:xfrm>
            <a:off x="4414202" y="1864519"/>
            <a:ext cx="2051700" cy="30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1" name="Google Shape;71;p11"/>
          <p:cNvSpPr txBox="1"/>
          <p:nvPr>
            <p:ph idx="3" type="body"/>
          </p:nvPr>
        </p:nvSpPr>
        <p:spPr>
          <a:xfrm>
            <a:off x="6570979" y="1864519"/>
            <a:ext cx="2051700" cy="30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2" name="Google Shape;72;p11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 (sea)">
  <p:cSld name="TITLE_AND_TWO_COLUMNS_1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539EB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ea, Ocean, Infinity, Wide," id="76" name="Google Shape;76;p12"/>
          <p:cNvPicPr preferRelativeResize="0"/>
          <p:nvPr/>
        </p:nvPicPr>
        <p:blipFill rotWithShape="1">
          <a:blip r:embed="rId2">
            <a:alphaModFix/>
          </a:blip>
          <a:srcRect b="28534" l="12148" r="47083" t="41829"/>
          <a:stretch/>
        </p:blipFill>
        <p:spPr>
          <a:xfrm>
            <a:off x="-118825" y="644588"/>
            <a:ext cx="2061925" cy="84309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2"/>
          <p:cNvSpPr txBox="1"/>
          <p:nvPr>
            <p:ph idx="1" type="body"/>
          </p:nvPr>
        </p:nvSpPr>
        <p:spPr>
          <a:xfrm>
            <a:off x="2257426" y="1864519"/>
            <a:ext cx="2051700" cy="30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400"/>
              <a:buChar char="◍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8" name="Google Shape;78;p12"/>
          <p:cNvSpPr txBox="1"/>
          <p:nvPr>
            <p:ph idx="2" type="body"/>
          </p:nvPr>
        </p:nvSpPr>
        <p:spPr>
          <a:xfrm>
            <a:off x="4414202" y="1864519"/>
            <a:ext cx="2051700" cy="30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400"/>
              <a:buChar char="◍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9" name="Google Shape;79;p12"/>
          <p:cNvSpPr txBox="1"/>
          <p:nvPr>
            <p:ph idx="3" type="body"/>
          </p:nvPr>
        </p:nvSpPr>
        <p:spPr>
          <a:xfrm>
            <a:off x="6570979" y="1864519"/>
            <a:ext cx="2051700" cy="30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400"/>
              <a:buChar char="◍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0" name="Google Shape;80;p12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 (sky)">
  <p:cSld name="TITLE_AND_TWO_COLUMNS_1_1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689EE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lat land, big sky, Wicken Fen" id="84" name="Google Shape;84;p13"/>
          <p:cNvPicPr preferRelativeResize="0"/>
          <p:nvPr/>
        </p:nvPicPr>
        <p:blipFill rotWithShape="1">
          <a:blip r:embed="rId2">
            <a:alphaModFix/>
          </a:blip>
          <a:srcRect b="32456" l="17543" r="33752" t="27744"/>
          <a:stretch/>
        </p:blipFill>
        <p:spPr>
          <a:xfrm>
            <a:off x="-118825" y="644588"/>
            <a:ext cx="2061925" cy="84309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>
            <p:ph idx="1" type="body"/>
          </p:nvPr>
        </p:nvSpPr>
        <p:spPr>
          <a:xfrm>
            <a:off x="2257426" y="1864519"/>
            <a:ext cx="2051700" cy="30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6" name="Google Shape;86;p13"/>
          <p:cNvSpPr txBox="1"/>
          <p:nvPr>
            <p:ph idx="2" type="body"/>
          </p:nvPr>
        </p:nvSpPr>
        <p:spPr>
          <a:xfrm>
            <a:off x="4414202" y="1864519"/>
            <a:ext cx="2051700" cy="30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7" name="Google Shape;87;p13"/>
          <p:cNvSpPr txBox="1"/>
          <p:nvPr>
            <p:ph idx="3" type="body"/>
          </p:nvPr>
        </p:nvSpPr>
        <p:spPr>
          <a:xfrm>
            <a:off x="6570979" y="1864519"/>
            <a:ext cx="2051700" cy="30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8" name="Google Shape;88;p13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4"/>
          <p:cNvSpPr txBox="1"/>
          <p:nvPr>
            <p:ph type="title"/>
          </p:nvPr>
        </p:nvSpPr>
        <p:spPr>
          <a:xfrm>
            <a:off x="457200" y="205984"/>
            <a:ext cx="8229600" cy="50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  <a:defRPr sz="2000">
                <a:solidFill>
                  <a:srgbClr val="99999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  <a:defRPr sz="2000">
                <a:solidFill>
                  <a:srgbClr val="99999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  <a:defRPr sz="2000">
                <a:solidFill>
                  <a:srgbClr val="99999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  <a:defRPr sz="2000">
                <a:solidFill>
                  <a:srgbClr val="99999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  <a:defRPr sz="2000">
                <a:solidFill>
                  <a:srgbClr val="99999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  <a:defRPr sz="2000">
                <a:solidFill>
                  <a:srgbClr val="99999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  <a:defRPr sz="2000">
                <a:solidFill>
                  <a:srgbClr val="99999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  <a:defRPr sz="2000">
                <a:solidFill>
                  <a:srgbClr val="99999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  <a:defRPr sz="2000">
                <a:solidFill>
                  <a:srgbClr val="999999"/>
                </a:solidFill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4345650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4345650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>
                <a:solidFill>
                  <a:srgbClr val="999999"/>
                </a:solidFill>
              </a:defRPr>
            </a:lvl1pPr>
            <a:lvl2pPr lvl="1" algn="ctr">
              <a:buNone/>
              <a:defRPr>
                <a:solidFill>
                  <a:srgbClr val="999999"/>
                </a:solidFill>
              </a:defRPr>
            </a:lvl2pPr>
            <a:lvl3pPr lvl="2" algn="ctr">
              <a:buNone/>
              <a:defRPr>
                <a:solidFill>
                  <a:srgbClr val="999999"/>
                </a:solidFill>
              </a:defRPr>
            </a:lvl3pPr>
            <a:lvl4pPr lvl="3" algn="ctr">
              <a:buNone/>
              <a:defRPr>
                <a:solidFill>
                  <a:srgbClr val="999999"/>
                </a:solidFill>
              </a:defRPr>
            </a:lvl4pPr>
            <a:lvl5pPr lvl="4" algn="ctr">
              <a:buNone/>
              <a:defRPr>
                <a:solidFill>
                  <a:srgbClr val="999999"/>
                </a:solidFill>
              </a:defRPr>
            </a:lvl5pPr>
            <a:lvl6pPr lvl="5" algn="ctr">
              <a:buNone/>
              <a:defRPr>
                <a:solidFill>
                  <a:srgbClr val="999999"/>
                </a:solidFill>
              </a:defRPr>
            </a:lvl6pPr>
            <a:lvl7pPr lvl="6" algn="ctr">
              <a:buNone/>
              <a:defRPr>
                <a:solidFill>
                  <a:srgbClr val="999999"/>
                </a:solidFill>
              </a:defRPr>
            </a:lvl7pPr>
            <a:lvl8pPr lvl="7" algn="ctr">
              <a:buNone/>
              <a:defRPr>
                <a:solidFill>
                  <a:srgbClr val="999999"/>
                </a:solidFill>
              </a:defRPr>
            </a:lvl8pPr>
            <a:lvl9pPr lvl="8" algn="ctr">
              <a:buNone/>
              <a:defRPr>
                <a:solidFill>
                  <a:srgbClr val="999999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(leaf)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>
            <a:off x="261900" y="208013"/>
            <a:ext cx="8620200" cy="4727400"/>
          </a:xfrm>
          <a:prstGeom prst="rect">
            <a:avLst/>
          </a:prstGeom>
          <a:solidFill>
            <a:srgbClr val="8EC641">
              <a:alpha val="84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(sky)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/>
          <p:nvPr/>
        </p:nvSpPr>
        <p:spPr>
          <a:xfrm>
            <a:off x="261900" y="208013"/>
            <a:ext cx="8620200" cy="4727400"/>
          </a:xfrm>
          <a:prstGeom prst="rect">
            <a:avLst/>
          </a:prstGeom>
          <a:solidFill>
            <a:srgbClr val="689EE1">
              <a:alpha val="83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FFFFFF"/>
                </a:solidFill>
              </a:defRPr>
            </a:lvl1pPr>
            <a:lvl2pPr lvl="1" rtl="0" algn="ctr">
              <a:buNone/>
              <a:defRPr>
                <a:solidFill>
                  <a:srgbClr val="FFFFFF"/>
                </a:solidFill>
              </a:defRPr>
            </a:lvl2pPr>
            <a:lvl3pPr lvl="2" rtl="0" algn="ctr">
              <a:buNone/>
              <a:defRPr>
                <a:solidFill>
                  <a:srgbClr val="FFFFFF"/>
                </a:solidFill>
              </a:defRPr>
            </a:lvl3pPr>
            <a:lvl4pPr lvl="3" rtl="0" algn="ctr">
              <a:buNone/>
              <a:defRPr>
                <a:solidFill>
                  <a:srgbClr val="FFFFFF"/>
                </a:solidFill>
              </a:defRPr>
            </a:lvl4pPr>
            <a:lvl5pPr lvl="4" rtl="0" algn="ctr">
              <a:buNone/>
              <a:defRPr>
                <a:solidFill>
                  <a:srgbClr val="FFFFFF"/>
                </a:solidFill>
              </a:defRPr>
            </a:lvl5pPr>
            <a:lvl6pPr lvl="5" rtl="0" algn="ctr">
              <a:buNone/>
              <a:defRPr>
                <a:solidFill>
                  <a:srgbClr val="FFFFFF"/>
                </a:solidFill>
              </a:defRPr>
            </a:lvl6pPr>
            <a:lvl7pPr lvl="6" rtl="0" algn="ctr">
              <a:buNone/>
              <a:defRPr>
                <a:solidFill>
                  <a:srgbClr val="FFFFFF"/>
                </a:solidFill>
              </a:defRPr>
            </a:lvl7pPr>
            <a:lvl8pPr lvl="7" rtl="0" algn="ctr">
              <a:buNone/>
              <a:defRPr>
                <a:solidFill>
                  <a:srgbClr val="FFFFFF"/>
                </a:solidFill>
              </a:defRPr>
            </a:lvl8pPr>
            <a:lvl9pPr lvl="8" rtl="0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(sea)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261900" y="208013"/>
            <a:ext cx="8620200" cy="4727400"/>
          </a:xfrm>
          <a:prstGeom prst="rect">
            <a:avLst/>
          </a:prstGeom>
          <a:solidFill>
            <a:srgbClr val="539EB9">
              <a:alpha val="83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FFFFFF"/>
                </a:solidFill>
              </a:defRPr>
            </a:lvl1pPr>
            <a:lvl2pPr lvl="1" rtl="0" algn="ctr">
              <a:buNone/>
              <a:defRPr>
                <a:solidFill>
                  <a:srgbClr val="FFFFFF"/>
                </a:solidFill>
              </a:defRPr>
            </a:lvl2pPr>
            <a:lvl3pPr lvl="2" rtl="0" algn="ctr">
              <a:buNone/>
              <a:defRPr>
                <a:solidFill>
                  <a:srgbClr val="FFFFFF"/>
                </a:solidFill>
              </a:defRPr>
            </a:lvl3pPr>
            <a:lvl4pPr lvl="3" rtl="0" algn="ctr">
              <a:buNone/>
              <a:defRPr>
                <a:solidFill>
                  <a:srgbClr val="FFFFFF"/>
                </a:solidFill>
              </a:defRPr>
            </a:lvl4pPr>
            <a:lvl5pPr lvl="4" rtl="0" algn="ctr">
              <a:buNone/>
              <a:defRPr>
                <a:solidFill>
                  <a:srgbClr val="FFFFFF"/>
                </a:solidFill>
              </a:defRPr>
            </a:lvl5pPr>
            <a:lvl6pPr lvl="5" rtl="0" algn="ctr">
              <a:buNone/>
              <a:defRPr>
                <a:solidFill>
                  <a:srgbClr val="FFFFFF"/>
                </a:solidFill>
              </a:defRPr>
            </a:lvl6pPr>
            <a:lvl7pPr lvl="6" rtl="0" algn="ctr">
              <a:buNone/>
              <a:defRPr>
                <a:solidFill>
                  <a:srgbClr val="FFFFFF"/>
                </a:solidFill>
              </a:defRPr>
            </a:lvl7pPr>
            <a:lvl8pPr lvl="7" rtl="0" algn="ctr">
              <a:buNone/>
              <a:defRPr>
                <a:solidFill>
                  <a:srgbClr val="FFFFFF"/>
                </a:solidFill>
              </a:defRPr>
            </a:lvl8pPr>
            <a:lvl9pPr lvl="8" rtl="0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4" name="Google Shape;114;p21"/>
          <p:cNvSpPr txBox="1"/>
          <p:nvPr>
            <p:ph idx="1" type="subTitle"/>
          </p:nvPr>
        </p:nvSpPr>
        <p:spPr>
          <a:xfrm>
            <a:off x="457200" y="120339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7650" y="1748906"/>
            <a:ext cx="9159300" cy="3394594"/>
          </a:xfrm>
          <a:custGeom>
            <a:rect b="b" l="l" r="r" t="t"/>
            <a:pathLst>
              <a:path extrusionOk="0" h="181045" w="366372">
                <a:moveTo>
                  <a:pt x="0" y="0"/>
                </a:moveTo>
                <a:lnTo>
                  <a:pt x="0" y="181045"/>
                </a:lnTo>
                <a:lnTo>
                  <a:pt x="366372" y="181045"/>
                </a:lnTo>
                <a:lnTo>
                  <a:pt x="366372" y="0"/>
                </a:lnTo>
                <a:lnTo>
                  <a:pt x="59329" y="0"/>
                </a:lnTo>
                <a:lnTo>
                  <a:pt x="45720" y="13609"/>
                </a:lnTo>
                <a:lnTo>
                  <a:pt x="32264" y="1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ctrTitle"/>
          </p:nvPr>
        </p:nvSpPr>
        <p:spPr>
          <a:xfrm>
            <a:off x="884073" y="2166312"/>
            <a:ext cx="56601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884073" y="3182963"/>
            <a:ext cx="56601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457200" y="120339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457200" y="120339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1" name="Google Shape;121;p23"/>
          <p:cNvSpPr txBox="1"/>
          <p:nvPr>
            <p:ph idx="2" type="body"/>
          </p:nvPr>
        </p:nvSpPr>
        <p:spPr>
          <a:xfrm>
            <a:off x="4674240" y="120339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subTitle"/>
          </p:nvPr>
        </p:nvSpPr>
        <p:spPr>
          <a:xfrm>
            <a:off x="457200" y="205200"/>
            <a:ext cx="82293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8" name="Google Shape;128;p26"/>
          <p:cNvSpPr txBox="1"/>
          <p:nvPr>
            <p:ph idx="1" type="body"/>
          </p:nvPr>
        </p:nvSpPr>
        <p:spPr>
          <a:xfrm>
            <a:off x="45720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9" name="Google Shape;129;p26"/>
          <p:cNvSpPr txBox="1"/>
          <p:nvPr>
            <p:ph idx="2" type="body"/>
          </p:nvPr>
        </p:nvSpPr>
        <p:spPr>
          <a:xfrm>
            <a:off x="4674240" y="120339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0" name="Google Shape;130;p26"/>
          <p:cNvSpPr txBox="1"/>
          <p:nvPr>
            <p:ph idx="3" type="body"/>
          </p:nvPr>
        </p:nvSpPr>
        <p:spPr>
          <a:xfrm>
            <a:off x="45720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3" name="Google Shape;133;p27"/>
          <p:cNvSpPr txBox="1"/>
          <p:nvPr>
            <p:ph idx="1" type="body"/>
          </p:nvPr>
        </p:nvSpPr>
        <p:spPr>
          <a:xfrm>
            <a:off x="457200" y="120339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4" name="Google Shape;134;p27"/>
          <p:cNvSpPr txBox="1"/>
          <p:nvPr>
            <p:ph idx="2" type="body"/>
          </p:nvPr>
        </p:nvSpPr>
        <p:spPr>
          <a:xfrm>
            <a:off x="467424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5" name="Google Shape;135;p27"/>
          <p:cNvSpPr txBox="1"/>
          <p:nvPr>
            <p:ph idx="3" type="body"/>
          </p:nvPr>
        </p:nvSpPr>
        <p:spPr>
          <a:xfrm>
            <a:off x="467424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8" name="Google Shape;138;p28"/>
          <p:cNvSpPr txBox="1"/>
          <p:nvPr>
            <p:ph idx="1" type="body"/>
          </p:nvPr>
        </p:nvSpPr>
        <p:spPr>
          <a:xfrm>
            <a:off x="45720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9" name="Google Shape;139;p28"/>
          <p:cNvSpPr txBox="1"/>
          <p:nvPr>
            <p:ph idx="2" type="body"/>
          </p:nvPr>
        </p:nvSpPr>
        <p:spPr>
          <a:xfrm>
            <a:off x="467424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0" name="Google Shape;140;p28"/>
          <p:cNvSpPr txBox="1"/>
          <p:nvPr>
            <p:ph idx="3" type="body"/>
          </p:nvPr>
        </p:nvSpPr>
        <p:spPr>
          <a:xfrm>
            <a:off x="457200" y="276156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3" name="Google Shape;143;p29"/>
          <p:cNvSpPr txBox="1"/>
          <p:nvPr>
            <p:ph idx="1" type="body"/>
          </p:nvPr>
        </p:nvSpPr>
        <p:spPr>
          <a:xfrm>
            <a:off x="457200" y="120339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4" name="Google Shape;144;p29"/>
          <p:cNvSpPr txBox="1"/>
          <p:nvPr>
            <p:ph idx="2" type="body"/>
          </p:nvPr>
        </p:nvSpPr>
        <p:spPr>
          <a:xfrm>
            <a:off x="457200" y="276156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7" name="Google Shape;147;p30"/>
          <p:cNvSpPr txBox="1"/>
          <p:nvPr>
            <p:ph idx="1" type="body"/>
          </p:nvPr>
        </p:nvSpPr>
        <p:spPr>
          <a:xfrm>
            <a:off x="45720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8" name="Google Shape;148;p30"/>
          <p:cNvSpPr txBox="1"/>
          <p:nvPr>
            <p:ph idx="2" type="body"/>
          </p:nvPr>
        </p:nvSpPr>
        <p:spPr>
          <a:xfrm>
            <a:off x="467424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9" name="Google Shape;149;p30"/>
          <p:cNvSpPr txBox="1"/>
          <p:nvPr>
            <p:ph idx="3" type="body"/>
          </p:nvPr>
        </p:nvSpPr>
        <p:spPr>
          <a:xfrm>
            <a:off x="45720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0" name="Google Shape;150;p30"/>
          <p:cNvSpPr txBox="1"/>
          <p:nvPr>
            <p:ph idx="4" type="body"/>
          </p:nvPr>
        </p:nvSpPr>
        <p:spPr>
          <a:xfrm>
            <a:off x="467424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3" name="Google Shape;153;p31"/>
          <p:cNvSpPr txBox="1"/>
          <p:nvPr>
            <p:ph idx="1" type="body"/>
          </p:nvPr>
        </p:nvSpPr>
        <p:spPr>
          <a:xfrm>
            <a:off x="457200" y="120339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4" name="Google Shape;154;p31"/>
          <p:cNvSpPr txBox="1"/>
          <p:nvPr>
            <p:ph idx="2" type="body"/>
          </p:nvPr>
        </p:nvSpPr>
        <p:spPr>
          <a:xfrm>
            <a:off x="3239640" y="120339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5" name="Google Shape;155;p31"/>
          <p:cNvSpPr txBox="1"/>
          <p:nvPr>
            <p:ph idx="3" type="body"/>
          </p:nvPr>
        </p:nvSpPr>
        <p:spPr>
          <a:xfrm>
            <a:off x="6022080" y="120339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6" name="Google Shape;156;p31"/>
          <p:cNvSpPr txBox="1"/>
          <p:nvPr>
            <p:ph idx="4" type="body"/>
          </p:nvPr>
        </p:nvSpPr>
        <p:spPr>
          <a:xfrm>
            <a:off x="457200" y="276156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7" name="Google Shape;157;p31"/>
          <p:cNvSpPr txBox="1"/>
          <p:nvPr>
            <p:ph idx="5" type="body"/>
          </p:nvPr>
        </p:nvSpPr>
        <p:spPr>
          <a:xfrm>
            <a:off x="3239640" y="276156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8" name="Google Shape;158;p31"/>
          <p:cNvSpPr txBox="1"/>
          <p:nvPr>
            <p:ph idx="6" type="body"/>
          </p:nvPr>
        </p:nvSpPr>
        <p:spPr>
          <a:xfrm>
            <a:off x="6022080" y="2761560"/>
            <a:ext cx="2649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bg>
      <p:bgPr>
        <a:solidFill>
          <a:srgbClr val="FFFFFF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8EC64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Green leaf leaves.jpg" id="21" name="Google Shape;21;p4"/>
          <p:cNvPicPr preferRelativeResize="0"/>
          <p:nvPr/>
        </p:nvPicPr>
        <p:blipFill rotWithShape="1">
          <a:blip r:embed="rId2">
            <a:alphaModFix/>
          </a:blip>
          <a:srcRect b="19584" l="19968" r="25503" t="34944"/>
          <a:stretch/>
        </p:blipFill>
        <p:spPr>
          <a:xfrm rot="-5400000">
            <a:off x="3554193" y="169156"/>
            <a:ext cx="2035613" cy="169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3723350" y="1152563"/>
            <a:ext cx="1697400" cy="8832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1624650" y="2161800"/>
            <a:ext cx="58947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Clr>
                <a:srgbClr val="004430"/>
              </a:buClr>
              <a:buSzPts val="3000"/>
              <a:buChar char="◍"/>
              <a:defRPr i="1">
                <a:solidFill>
                  <a:srgbClr val="004430"/>
                </a:solidFill>
              </a:defRPr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2400"/>
              <a:buChar char="○"/>
              <a:defRPr i="1">
                <a:solidFill>
                  <a:srgbClr val="004430"/>
                </a:solidFill>
              </a:defRPr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2400"/>
              <a:buChar char="■"/>
              <a:defRPr i="1">
                <a:solidFill>
                  <a:srgbClr val="004430"/>
                </a:solidFill>
              </a:defRPr>
            </a:lvl3pPr>
            <a:lvl4pPr indent="-342900" lvl="3" marL="1828800" rtl="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●"/>
              <a:defRPr i="1">
                <a:solidFill>
                  <a:srgbClr val="004430"/>
                </a:solidFill>
              </a:defRPr>
            </a:lvl4pPr>
            <a:lvl5pPr indent="-342900" lvl="4" marL="2286000" rtl="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○"/>
              <a:defRPr i="1">
                <a:solidFill>
                  <a:srgbClr val="004430"/>
                </a:solidFill>
              </a:defRPr>
            </a:lvl5pPr>
            <a:lvl6pPr indent="-342900" lvl="5" marL="2743200" rtl="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■"/>
              <a:defRPr i="1">
                <a:solidFill>
                  <a:srgbClr val="004430"/>
                </a:solidFill>
              </a:defRPr>
            </a:lvl6pPr>
            <a:lvl7pPr indent="-342900" lvl="6" marL="3200400" rtl="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●"/>
              <a:defRPr i="1">
                <a:solidFill>
                  <a:srgbClr val="004430"/>
                </a:solidFill>
              </a:defRPr>
            </a:lvl7pPr>
            <a:lvl8pPr indent="-342900" lvl="7" marL="3657600" rtl="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○"/>
              <a:defRPr i="1">
                <a:solidFill>
                  <a:srgbClr val="004430"/>
                </a:solidFill>
              </a:defRPr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■"/>
              <a:defRPr i="1">
                <a:solidFill>
                  <a:srgbClr val="004430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9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4345650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5" name="Google Shape;165;p33"/>
          <p:cNvGrpSpPr/>
          <p:nvPr/>
        </p:nvGrpSpPr>
        <p:grpSpPr>
          <a:xfrm>
            <a:off x="501210" y="175873"/>
            <a:ext cx="2451351" cy="2451351"/>
            <a:chOff x="6680825" y="2549350"/>
            <a:chExt cx="1539600" cy="1539600"/>
          </a:xfrm>
        </p:grpSpPr>
        <p:sp>
          <p:nvSpPr>
            <p:cNvPr id="166" name="Google Shape;166;p3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fmla="val 495" name="adj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" name="Google Shape;169;p33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70" name="Google Shape;170;p33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" name="Google Shape;174;p33"/>
          <p:cNvSpPr txBox="1"/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rotWithShape="0" algn="bl" dir="540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solidFill>
          <a:srgbClr val="000000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" name="Google Shape;177;p34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78" name="Google Shape;178;p3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3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2" name="Google Shape;182;p34"/>
          <p:cNvSpPr txBox="1"/>
          <p:nvPr>
            <p:ph type="ctrTitle"/>
          </p:nvPr>
        </p:nvSpPr>
        <p:spPr>
          <a:xfrm>
            <a:off x="2569800" y="2236800"/>
            <a:ext cx="4004400" cy="9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83" name="Google Shape;183;p34"/>
          <p:cNvSpPr txBox="1"/>
          <p:nvPr>
            <p:ph idx="1" type="subTitle"/>
          </p:nvPr>
        </p:nvSpPr>
        <p:spPr>
          <a:xfrm>
            <a:off x="2569800" y="3188701"/>
            <a:ext cx="400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/>
        </p:txBody>
      </p:sp>
      <p:grpSp>
        <p:nvGrpSpPr>
          <p:cNvPr id="184" name="Google Shape;184;p34"/>
          <p:cNvGrpSpPr/>
          <p:nvPr/>
        </p:nvGrpSpPr>
        <p:grpSpPr>
          <a:xfrm>
            <a:off x="764825" y="439375"/>
            <a:ext cx="1924500" cy="1924500"/>
            <a:chOff x="6680825" y="2549350"/>
            <a:chExt cx="1539600" cy="1539600"/>
          </a:xfrm>
        </p:grpSpPr>
        <p:sp>
          <p:nvSpPr>
            <p:cNvPr id="185" name="Google Shape;185;p34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4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4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fmla="val 495" name="adj"/>
              </a:avLst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35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190" name="Google Shape;190;p3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4" name="Google Shape;194;p35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5"/>
          <p:cNvSpPr txBox="1"/>
          <p:nvPr>
            <p:ph idx="1" type="body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 rtl="0">
              <a:spcBef>
                <a:spcPts val="600"/>
              </a:spcBef>
              <a:spcAft>
                <a:spcPts val="0"/>
              </a:spcAft>
              <a:buSzPts val="2600"/>
              <a:buFont typeface="Poppins"/>
              <a:buChar char="￮"/>
              <a:defRPr b="1" sz="2600">
                <a:latin typeface="Poppins"/>
                <a:ea typeface="Poppins"/>
                <a:cs typeface="Poppins"/>
                <a:sym typeface="Poppins"/>
              </a:defRPr>
            </a:lvl1pPr>
            <a:lvl2pPr indent="-393700" lvl="1" marL="9144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b="1" sz="2600">
                <a:latin typeface="Poppins"/>
                <a:ea typeface="Poppins"/>
                <a:cs typeface="Poppins"/>
                <a:sym typeface="Poppins"/>
              </a:defRPr>
            </a:lvl2pPr>
            <a:lvl3pPr indent="-393700" lvl="2" marL="13716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b="1" sz="2600">
                <a:latin typeface="Poppins"/>
                <a:ea typeface="Poppins"/>
                <a:cs typeface="Poppins"/>
                <a:sym typeface="Poppins"/>
              </a:defRPr>
            </a:lvl3pPr>
            <a:lvl4pPr indent="-393700" lvl="3" marL="18288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b="1" sz="2600">
                <a:latin typeface="Poppins"/>
                <a:ea typeface="Poppins"/>
                <a:cs typeface="Poppins"/>
                <a:sym typeface="Poppins"/>
              </a:defRPr>
            </a:lvl4pPr>
            <a:lvl5pPr indent="-393700" lvl="4" marL="22860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b="1" sz="2600">
                <a:latin typeface="Poppins"/>
                <a:ea typeface="Poppins"/>
                <a:cs typeface="Poppins"/>
                <a:sym typeface="Poppins"/>
              </a:defRPr>
            </a:lvl5pPr>
            <a:lvl6pPr indent="-393700" lvl="5" marL="27432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b="1" sz="2600">
                <a:latin typeface="Poppins"/>
                <a:ea typeface="Poppins"/>
                <a:cs typeface="Poppins"/>
                <a:sym typeface="Poppins"/>
              </a:defRPr>
            </a:lvl6pPr>
            <a:lvl7pPr indent="-393700" lvl="6" marL="32004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b="1" sz="2600">
                <a:latin typeface="Poppins"/>
                <a:ea typeface="Poppins"/>
                <a:cs typeface="Poppins"/>
                <a:sym typeface="Poppins"/>
              </a:defRPr>
            </a:lvl7pPr>
            <a:lvl8pPr indent="-393700" lvl="7" marL="36576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b="1" sz="2600">
                <a:latin typeface="Poppins"/>
                <a:ea typeface="Poppins"/>
                <a:cs typeface="Poppins"/>
                <a:sym typeface="Poppins"/>
              </a:defRPr>
            </a:lvl8pPr>
            <a:lvl9pPr indent="-393700" lvl="8" marL="41148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b="1" sz="2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97" name="Google Shape;197;p35"/>
          <p:cNvSpPr txBox="1"/>
          <p:nvPr/>
        </p:nvSpPr>
        <p:spPr>
          <a:xfrm>
            <a:off x="1599200" y="1326625"/>
            <a:ext cx="7641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latin typeface="Poppins"/>
                <a:ea typeface="Poppins"/>
                <a:cs typeface="Poppins"/>
                <a:sym typeface="Poppins"/>
              </a:rPr>
              <a:t>“</a:t>
            </a:r>
            <a:endParaRPr b="1" sz="7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8" name="Google Shape;198;p35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" name="Google Shape;201;p36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202" name="Google Shape;202;p3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6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6" name="Google Shape;206;p36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6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08" name="Google Shape;208;p36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09" name="Google Shape;209;p36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p36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 + big image">
  <p:cSld name="TITLE_AND_BODY_1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/>
          <p:nvPr/>
        </p:nvSpPr>
        <p:spPr>
          <a:xfrm>
            <a:off x="5142675" y="358375"/>
            <a:ext cx="4426800" cy="44268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7"/>
          <p:cNvSpPr/>
          <p:nvPr/>
        </p:nvSpPr>
        <p:spPr>
          <a:xfrm>
            <a:off x="5376775" y="592475"/>
            <a:ext cx="3958500" cy="39585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4" name="Google Shape;214;p3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215" name="Google Shape;215;p3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9" name="Google Shape;219;p3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7"/>
          <p:cNvSpPr txBox="1"/>
          <p:nvPr>
            <p:ph type="title"/>
          </p:nvPr>
        </p:nvSpPr>
        <p:spPr>
          <a:xfrm>
            <a:off x="457200" y="1166125"/>
            <a:ext cx="45048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21" name="Google Shape;221;p37"/>
          <p:cNvSpPr txBox="1"/>
          <p:nvPr>
            <p:ph idx="1" type="body"/>
          </p:nvPr>
        </p:nvSpPr>
        <p:spPr>
          <a:xfrm>
            <a:off x="985679" y="1958050"/>
            <a:ext cx="39765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22" name="Google Shape;222;p37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8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225" name="Google Shape;225;p3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8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" name="Google Shape;229;p38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8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31" name="Google Shape;231;p38"/>
          <p:cNvSpPr txBox="1"/>
          <p:nvPr>
            <p:ph idx="1" type="body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232" name="Google Shape;232;p38"/>
          <p:cNvSpPr txBox="1"/>
          <p:nvPr>
            <p:ph idx="2" type="body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233" name="Google Shape;233;p38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" name="Google Shape;234;p38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8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39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238" name="Google Shape;238;p3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2" name="Google Shape;242;p39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9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4" name="Google Shape;244;p39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45" name="Google Shape;245;p39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46" name="Google Shape;246;p39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47" name="Google Shape;247;p39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" name="Google Shape;248;p39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9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0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252" name="Google Shape;252;p40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6" name="Google Shape;256;p40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0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58" name="Google Shape;258;p40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41"/>
          <p:cNvGrpSpPr/>
          <p:nvPr/>
        </p:nvGrpSpPr>
        <p:grpSpPr>
          <a:xfrm>
            <a:off x="308378" y="3811995"/>
            <a:ext cx="1844185" cy="1844185"/>
            <a:chOff x="-474900" y="321200"/>
            <a:chExt cx="2324700" cy="2324700"/>
          </a:xfrm>
        </p:grpSpPr>
        <p:sp>
          <p:nvSpPr>
            <p:cNvPr id="261" name="Google Shape;261;p41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41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1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1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" name="Google Shape;265;p41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1"/>
          <p:cNvSpPr txBox="1"/>
          <p:nvPr>
            <p:ph idx="1" type="body"/>
          </p:nvPr>
        </p:nvSpPr>
        <p:spPr>
          <a:xfrm>
            <a:off x="1069625" y="4406300"/>
            <a:ext cx="4608000" cy="51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267" name="Google Shape;267;p41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type A" type="blank">
  <p:cSld name="BLANK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2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2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2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cap="flat" cmpd="sng" w="9525">
            <a:solidFill>
              <a:srgbClr val="E8E8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2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fmla="val 10467" name="adj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2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 (leaf)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8EC64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◍"/>
              <a:defRPr sz="24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pic>
        <p:nvPicPr>
          <p:cNvPr descr="File:Green leaf leaves.jpg" id="30" name="Google Shape;30;p5"/>
          <p:cNvPicPr preferRelativeResize="0"/>
          <p:nvPr/>
        </p:nvPicPr>
        <p:blipFill rotWithShape="1">
          <a:blip r:embed="rId2">
            <a:alphaModFix/>
          </a:blip>
          <a:srcRect b="19584" l="23060" r="25498" t="43020"/>
          <a:stretch/>
        </p:blipFill>
        <p:spPr>
          <a:xfrm rot="10800000">
            <a:off x="-118827" y="644588"/>
            <a:ext cx="2061926" cy="84309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type B">
  <p:cSld name="BLANK_2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3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8" name="Google Shape;278;p43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279" name="Google Shape;279;p43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3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3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cap="flat" cmpd="sng" w="9525">
              <a:solidFill>
                <a:srgbClr val="E8E8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3" name="Google Shape;283;p43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background">
  <p:cSld name="BLANK_1">
    <p:bg>
      <p:bgPr>
        <a:solidFill>
          <a:srgbClr val="000000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fmla="val 104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4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4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4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4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4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2">
  <p:cSld name="TITLE_2">
    <p:bg>
      <p:bgPr>
        <a:solidFill>
          <a:schemeClr val="dk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5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294" name="Google Shape;294;p45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5" name="Google Shape;29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og indholdsobjekt" type="obj">
  <p:cSld name="OBJEC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4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4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0" name="Google Shape;300;p4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1" name="Google Shape;301;p4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 (sea)">
  <p:cSld name="TITLE_AND_BODY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539EB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2400"/>
              <a:buChar char="◍"/>
              <a:defRPr sz="24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pic>
        <p:nvPicPr>
          <p:cNvPr descr="Sea, Ocean, Infinity, Wide," id="36" name="Google Shape;36;p6"/>
          <p:cNvPicPr preferRelativeResize="0"/>
          <p:nvPr/>
        </p:nvPicPr>
        <p:blipFill rotWithShape="1">
          <a:blip r:embed="rId2">
            <a:alphaModFix/>
          </a:blip>
          <a:srcRect b="28534" l="12148" r="47083" t="41829"/>
          <a:stretch/>
        </p:blipFill>
        <p:spPr>
          <a:xfrm>
            <a:off x="-118825" y="644588"/>
            <a:ext cx="2061925" cy="84309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 (sky)">
  <p:cSld name="TITLE_AND_BODY_1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689EE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2400"/>
              <a:buChar char="◍"/>
              <a:defRPr sz="24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pic>
        <p:nvPicPr>
          <p:cNvPr descr="Sea, Ocean, Infinity, Wide," id="42" name="Google Shape;42;p7"/>
          <p:cNvPicPr preferRelativeResize="0"/>
          <p:nvPr/>
        </p:nvPicPr>
        <p:blipFill rotWithShape="1">
          <a:blip r:embed="rId2">
            <a:alphaModFix/>
          </a:blip>
          <a:srcRect b="28534" l="12148" r="47083" t="41829"/>
          <a:stretch/>
        </p:blipFill>
        <p:spPr>
          <a:xfrm>
            <a:off x="-118825" y="644588"/>
            <a:ext cx="2061925" cy="84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t land, big sky, Wicken Fen" id="43" name="Google Shape;43;p7"/>
          <p:cNvPicPr preferRelativeResize="0"/>
          <p:nvPr/>
        </p:nvPicPr>
        <p:blipFill rotWithShape="1">
          <a:blip r:embed="rId3">
            <a:alphaModFix/>
          </a:blip>
          <a:srcRect b="32456" l="17543" r="33752" t="27744"/>
          <a:stretch/>
        </p:blipFill>
        <p:spPr>
          <a:xfrm>
            <a:off x="-118825" y="644588"/>
            <a:ext cx="2061925" cy="84309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 (leaf)" type="twoColTx">
  <p:cSld name="TITLE_AND_TWO_COLUMN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8EC64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Green leaf leaves.jpg" id="47" name="Google Shape;47;p8"/>
          <p:cNvPicPr preferRelativeResize="0"/>
          <p:nvPr/>
        </p:nvPicPr>
        <p:blipFill rotWithShape="1">
          <a:blip r:embed="rId2">
            <a:alphaModFix/>
          </a:blip>
          <a:srcRect b="19584" l="23060" r="25498" t="43020"/>
          <a:stretch/>
        </p:blipFill>
        <p:spPr>
          <a:xfrm rot="10800000">
            <a:off x="-118827" y="644588"/>
            <a:ext cx="2061926" cy="84309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>
            <p:ph idx="1" type="body"/>
          </p:nvPr>
        </p:nvSpPr>
        <p:spPr>
          <a:xfrm>
            <a:off x="2257425" y="1764506"/>
            <a:ext cx="3120900" cy="31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2" type="body"/>
          </p:nvPr>
        </p:nvSpPr>
        <p:spPr>
          <a:xfrm>
            <a:off x="5566073" y="1764506"/>
            <a:ext cx="3120900" cy="31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 (sea)">
  <p:cSld name="TITLE_AND_TWO_COLUMNS_2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539EB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ea, Ocean, Infinity, Wide," id="54" name="Google Shape;54;p9"/>
          <p:cNvPicPr preferRelativeResize="0"/>
          <p:nvPr/>
        </p:nvPicPr>
        <p:blipFill rotWithShape="1">
          <a:blip r:embed="rId2">
            <a:alphaModFix/>
          </a:blip>
          <a:srcRect b="28534" l="12148" r="47083" t="41829"/>
          <a:stretch/>
        </p:blipFill>
        <p:spPr>
          <a:xfrm>
            <a:off x="-118825" y="644588"/>
            <a:ext cx="2061925" cy="84309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/>
          <p:nvPr>
            <p:ph idx="1" type="body"/>
          </p:nvPr>
        </p:nvSpPr>
        <p:spPr>
          <a:xfrm>
            <a:off x="2257425" y="1764506"/>
            <a:ext cx="3120900" cy="31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800"/>
              <a:buChar char="◍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2" type="body"/>
          </p:nvPr>
        </p:nvSpPr>
        <p:spPr>
          <a:xfrm>
            <a:off x="5566073" y="1764506"/>
            <a:ext cx="3120900" cy="31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800"/>
              <a:buChar char="◍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 (sky)">
  <p:cSld name="TITLE_AND_TWO_COLUMNS_2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-275" y="-56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689EE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lat land, big sky, Wicken Fen" id="61" name="Google Shape;61;p10"/>
          <p:cNvPicPr preferRelativeResize="0"/>
          <p:nvPr/>
        </p:nvPicPr>
        <p:blipFill rotWithShape="1">
          <a:blip r:embed="rId2">
            <a:alphaModFix/>
          </a:blip>
          <a:srcRect b="32456" l="17543" r="33752" t="27744"/>
          <a:stretch/>
        </p:blipFill>
        <p:spPr>
          <a:xfrm>
            <a:off x="-118825" y="644588"/>
            <a:ext cx="2061925" cy="84309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2257425" y="1764506"/>
            <a:ext cx="3120900" cy="31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800"/>
              <a:buChar char="◍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2" type="body"/>
          </p:nvPr>
        </p:nvSpPr>
        <p:spPr>
          <a:xfrm>
            <a:off x="5566073" y="1764506"/>
            <a:ext cx="3120900" cy="31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800"/>
              <a:buChar char="◍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 Slab"/>
              <a:buNone/>
              <a:defRPr b="1" sz="2400">
                <a:solidFill>
                  <a:srgbClr val="8EC64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b="1" sz="24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b="1" sz="24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b="1" sz="24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b="1" sz="24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b="1" sz="24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b="1" sz="24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b="1" sz="24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b="1" sz="24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rgbClr val="8EC641"/>
              </a:buClr>
              <a:buSzPts val="3000"/>
              <a:buFont typeface="Roboto"/>
              <a:buChar char="◍"/>
              <a:defRPr sz="3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"/>
              <a:buChar char="○"/>
              <a:defRPr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"/>
              <a:buChar char="■"/>
              <a:defRPr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1800"/>
              <a:buFont typeface="Roboto"/>
              <a:buChar char="●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1800"/>
              <a:buFont typeface="Roboto"/>
              <a:buChar char="○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■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○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■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idx="10" type="dt"/>
          </p:nvPr>
        </p:nvSpPr>
        <p:spPr>
          <a:xfrm>
            <a:off x="456840" y="476739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9" name="Google Shape;109;p19"/>
          <p:cNvSpPr txBox="1"/>
          <p:nvPr>
            <p:ph idx="11" type="ftr"/>
          </p:nvPr>
        </p:nvSpPr>
        <p:spPr>
          <a:xfrm>
            <a:off x="3124080" y="4767390"/>
            <a:ext cx="2895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0" name="Google Shape;110;p19"/>
          <p:cNvSpPr txBox="1"/>
          <p:nvPr>
            <p:ph idx="12" type="sldNum"/>
          </p:nvPr>
        </p:nvSpPr>
        <p:spPr>
          <a:xfrm>
            <a:off x="6552720" y="476739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buNone/>
              <a:def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32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b="1"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2" name="Google Shape;162;p32"/>
          <p:cNvSpPr txBox="1"/>
          <p:nvPr>
            <p:ph idx="1" type="body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2.jpg"/><Relationship Id="rId4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44.jpg"/><Relationship Id="rId5" Type="http://schemas.openxmlformats.org/officeDocument/2006/relationships/image" Target="../media/image6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31.png"/><Relationship Id="rId6" Type="http://schemas.openxmlformats.org/officeDocument/2006/relationships/hyperlink" Target="https://drive.google.com/drive/folders/0B3ZIm37x5Sr0WE1HcV91aHVKbHM?ogsrc=32" TargetMode="External"/><Relationship Id="rId7" Type="http://schemas.openxmlformats.org/officeDocument/2006/relationships/hyperlink" Target="https://drive.google.com/drive/folders/0B3ZIm37x5Sr0WE1HcV91aHVKbHM?ogsrc=32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41.png"/><Relationship Id="rId5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jpg"/><Relationship Id="rId4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Relationship Id="rId4" Type="http://schemas.openxmlformats.org/officeDocument/2006/relationships/image" Target="../media/image52.jpg"/><Relationship Id="rId5" Type="http://schemas.openxmlformats.org/officeDocument/2006/relationships/image" Target="../media/image4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Relationship Id="rId4" Type="http://schemas.openxmlformats.org/officeDocument/2006/relationships/image" Target="../media/image6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Relationship Id="rId5" Type="http://schemas.openxmlformats.org/officeDocument/2006/relationships/hyperlink" Target="https://www.youtube.com/watch?v=lBDGvFCmUqo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png"/><Relationship Id="rId4" Type="http://schemas.openxmlformats.org/officeDocument/2006/relationships/hyperlink" Target="https://docs.google.com/forms/d/e/1FAIpQLSd4ohh8HTkNJIF4TQo4FH3k5G2RjnC6oIlyiSl9838c4k1-NA/viewform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8.png"/><Relationship Id="rId4" Type="http://schemas.openxmlformats.org/officeDocument/2006/relationships/image" Target="../media/image7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0.png"/><Relationship Id="rId4" Type="http://schemas.openxmlformats.org/officeDocument/2006/relationships/image" Target="../media/image63.png"/><Relationship Id="rId5" Type="http://schemas.openxmlformats.org/officeDocument/2006/relationships/image" Target="../media/image67.png"/><Relationship Id="rId6" Type="http://schemas.openxmlformats.org/officeDocument/2006/relationships/hyperlink" Target="https://drive.google.com/open?id=1Xmb_PeWZ8zI9GBy71qcEi4LfLTEJmjm0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youtube.com/watch?v=wbSZvbFXLyI" TargetMode="External"/><Relationship Id="rId4" Type="http://schemas.openxmlformats.org/officeDocument/2006/relationships/hyperlink" Target="https://sites.google.com/yphs.tw/xizhou-river/" TargetMode="External"/><Relationship Id="rId5" Type="http://schemas.openxmlformats.org/officeDocument/2006/relationships/hyperlink" Target="https://www.youtube.com/watch?v=59eQXWcyV9U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7"/>
          <p:cNvSpPr txBox="1"/>
          <p:nvPr>
            <p:ph type="ctrTitle"/>
          </p:nvPr>
        </p:nvSpPr>
        <p:spPr>
          <a:xfrm>
            <a:off x="641325" y="2975800"/>
            <a:ext cx="8055300" cy="19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結合自導式學習與參與式計畫之自主學習演進模式-以溪洲川流學融入為例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0000"/>
                </a:solidFill>
              </a:rPr>
              <a:t>新北市立永平高中  陳政典、蔡雅涵</a:t>
            </a:r>
            <a:endParaRPr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6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6"/>
          <p:cNvSpPr txBox="1"/>
          <p:nvPr>
            <p:ph idx="1" type="body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6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5" name="Google Shape;39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533"/>
            <a:ext cx="9144001" cy="490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7"/>
          <p:cNvSpPr txBox="1"/>
          <p:nvPr>
            <p:ph idx="1" type="body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1" name="Google Shape;40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3" y="0"/>
            <a:ext cx="913523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8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58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58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0" name="Google Shape;41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64"/>
            <a:ext cx="9143999" cy="5127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"/>
          <p:cNvSpPr txBox="1"/>
          <p:nvPr>
            <p:ph type="title"/>
          </p:nvPr>
        </p:nvSpPr>
        <p:spPr>
          <a:xfrm>
            <a:off x="423725" y="228600"/>
            <a:ext cx="6647400" cy="139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龍鳳谷課程</a:t>
            </a:r>
            <a:endParaRPr sz="4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跨領域課程討論</a:t>
            </a:r>
            <a:endParaRPr sz="38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6" name="Google Shape;416;p59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59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59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25" y="1982175"/>
            <a:ext cx="3916348" cy="289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472" y="1391875"/>
            <a:ext cx="2667203" cy="3524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0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龍鳳谷</a:t>
            </a:r>
            <a:r>
              <a:rPr lang="en" sz="36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循環式的導覽課程</a:t>
            </a:r>
            <a:endParaRPr sz="36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6" name="Google Shape;426;p60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60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0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9" name="Google Shape;42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475" y="2379400"/>
            <a:ext cx="3991208" cy="261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0"/>
          <p:cNvPicPr preferRelativeResize="0"/>
          <p:nvPr/>
        </p:nvPicPr>
        <p:blipFill rotWithShape="1">
          <a:blip r:embed="rId4">
            <a:alphaModFix/>
          </a:blip>
          <a:srcRect b="-2560" l="27466" r="4966" t="2560"/>
          <a:stretch/>
        </p:blipFill>
        <p:spPr>
          <a:xfrm>
            <a:off x="5712700" y="-233900"/>
            <a:ext cx="2618976" cy="261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550" y="2374275"/>
            <a:ext cx="3991200" cy="2623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1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1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61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1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0" name="Google Shape;44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9"/>
            <a:ext cx="9144001" cy="514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2"/>
          <p:cNvSpPr txBox="1"/>
          <p:nvPr>
            <p:ph type="title"/>
          </p:nvPr>
        </p:nvSpPr>
        <p:spPr>
          <a:xfrm>
            <a:off x="0" y="-175025"/>
            <a:ext cx="7786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大溪課程：</a:t>
            </a:r>
            <a:r>
              <a:rPr lang="en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任務</a:t>
            </a:r>
            <a:r>
              <a:rPr lang="en" sz="36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式影片（生物）</a:t>
            </a:r>
            <a:endParaRPr sz="36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46" name="Google Shape;446;p62"/>
          <p:cNvPicPr preferRelativeResize="0"/>
          <p:nvPr/>
        </p:nvPicPr>
        <p:blipFill rotWithShape="1">
          <a:blip r:embed="rId3">
            <a:alphaModFix/>
          </a:blip>
          <a:srcRect b="8391" l="10183" r="10627" t="11768"/>
          <a:stretch/>
        </p:blipFill>
        <p:spPr>
          <a:xfrm>
            <a:off x="0" y="640325"/>
            <a:ext cx="3988214" cy="21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62"/>
          <p:cNvPicPr preferRelativeResize="0"/>
          <p:nvPr/>
        </p:nvPicPr>
        <p:blipFill rotWithShape="1">
          <a:blip r:embed="rId4">
            <a:alphaModFix/>
          </a:blip>
          <a:srcRect b="8180" l="10377" r="9915" t="11381"/>
          <a:stretch/>
        </p:blipFill>
        <p:spPr>
          <a:xfrm>
            <a:off x="4118002" y="1297472"/>
            <a:ext cx="4873742" cy="257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2"/>
          <p:cNvPicPr preferRelativeResize="0"/>
          <p:nvPr/>
        </p:nvPicPr>
        <p:blipFill rotWithShape="1">
          <a:blip r:embed="rId5">
            <a:alphaModFix/>
          </a:blip>
          <a:srcRect b="8910" l="9889" r="10486" t="11249"/>
          <a:stretch/>
        </p:blipFill>
        <p:spPr>
          <a:xfrm>
            <a:off x="80425" y="2834700"/>
            <a:ext cx="3907800" cy="2204026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2"/>
          <p:cNvSpPr txBox="1"/>
          <p:nvPr/>
        </p:nvSpPr>
        <p:spPr>
          <a:xfrm>
            <a:off x="4281175" y="4168725"/>
            <a:ext cx="4395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https://drive.google.com/drive/folders/0B3ZIm37x5Sr0WE1HcV91aHVKbHM?ogsrc=32</a:t>
            </a:r>
            <a:endParaRPr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7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3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5" name="Google Shape;455;p63"/>
          <p:cNvSpPr txBox="1"/>
          <p:nvPr>
            <p:ph type="title"/>
          </p:nvPr>
        </p:nvSpPr>
        <p:spPr>
          <a:xfrm>
            <a:off x="411975" y="318900"/>
            <a:ext cx="7221900" cy="175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大溪課程：</a:t>
            </a:r>
            <a:endParaRPr sz="36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學生任務式影片</a:t>
            </a:r>
            <a:endParaRPr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探索學習</a:t>
            </a:r>
            <a:endParaRPr sz="36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56" name="Google Shape;4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4675" y="90300"/>
            <a:ext cx="3603176" cy="2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2000" y="2338050"/>
            <a:ext cx="4124564" cy="26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075" y="2338050"/>
            <a:ext cx="3971799" cy="26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4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64"/>
          <p:cNvSpPr txBox="1"/>
          <p:nvPr>
            <p:ph idx="1" type="body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64"/>
          <p:cNvSpPr txBox="1"/>
          <p:nvPr>
            <p:ph idx="2" type="body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64"/>
          <p:cNvSpPr txBox="1"/>
          <p:nvPr>
            <p:ph idx="3" type="body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7" name="Google Shape;46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530"/>
            <a:ext cx="9144000" cy="5114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5"/>
          <p:cNvSpPr/>
          <p:nvPr/>
        </p:nvSpPr>
        <p:spPr>
          <a:xfrm>
            <a:off x="5929825" y="0"/>
            <a:ext cx="3214200" cy="523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65"/>
          <p:cNvSpPr txBox="1"/>
          <p:nvPr>
            <p:ph idx="1" type="body"/>
          </p:nvPr>
        </p:nvSpPr>
        <p:spPr>
          <a:xfrm>
            <a:off x="210364" y="461141"/>
            <a:ext cx="3622800" cy="13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結合Google Earth  飛覽功能製作，鳥瞰新店溪流域特色景點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74" name="Google Shape;47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5615" y="130065"/>
            <a:ext cx="5088320" cy="3082349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grpSp>
        <p:nvGrpSpPr>
          <p:cNvPr id="475" name="Google Shape;475;p65"/>
          <p:cNvGrpSpPr/>
          <p:nvPr/>
        </p:nvGrpSpPr>
        <p:grpSpPr>
          <a:xfrm>
            <a:off x="4516821" y="2163818"/>
            <a:ext cx="4150350" cy="2826000"/>
            <a:chOff x="6022428" y="2885090"/>
            <a:chExt cx="5533800" cy="3768000"/>
          </a:xfrm>
        </p:grpSpPr>
        <p:grpSp>
          <p:nvGrpSpPr>
            <p:cNvPr id="476" name="Google Shape;476;p65"/>
            <p:cNvGrpSpPr/>
            <p:nvPr/>
          </p:nvGrpSpPr>
          <p:grpSpPr>
            <a:xfrm>
              <a:off x="6022428" y="2885090"/>
              <a:ext cx="5533800" cy="3768000"/>
              <a:chOff x="6022428" y="2885090"/>
              <a:chExt cx="5533800" cy="3768000"/>
            </a:xfrm>
          </p:grpSpPr>
          <p:sp>
            <p:nvSpPr>
              <p:cNvPr id="477" name="Google Shape;477;p65"/>
              <p:cNvSpPr/>
              <p:nvPr/>
            </p:nvSpPr>
            <p:spPr>
              <a:xfrm>
                <a:off x="6022428" y="2885090"/>
                <a:ext cx="5533800" cy="3768000"/>
              </a:xfrm>
              <a:prstGeom prst="wedgeRectCallout">
                <a:avLst>
                  <a:gd fmla="val 31295" name="adj1"/>
                  <a:gd fmla="val -59676" name="adj2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8" name="Google Shape;478;p6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085489" y="2955136"/>
                <a:ext cx="5391808" cy="364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9" name="Google Shape;479;p65"/>
            <p:cNvSpPr txBox="1"/>
            <p:nvPr/>
          </p:nvSpPr>
          <p:spPr>
            <a:xfrm>
              <a:off x="7898534" y="3011200"/>
              <a:ext cx="2892900" cy="58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自來水博物館</a:t>
              </a:r>
              <a:endParaRPr sz="1100"/>
            </a:p>
          </p:txBody>
        </p:sp>
      </p:grpSp>
      <p:sp>
        <p:nvSpPr>
          <p:cNvPr id="480" name="Google Shape;480;p65"/>
          <p:cNvSpPr/>
          <p:nvPr/>
        </p:nvSpPr>
        <p:spPr>
          <a:xfrm>
            <a:off x="4067507" y="1470134"/>
            <a:ext cx="2223000" cy="405900"/>
          </a:xfrm>
          <a:prstGeom prst="wedgeRectCallout">
            <a:avLst>
              <a:gd fmla="val 65151" name="adj1"/>
              <a:gd fmla="val 10227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楊三郎博物館</a:t>
            </a:r>
            <a:endParaRPr sz="1100"/>
          </a:p>
        </p:txBody>
      </p:sp>
      <p:sp>
        <p:nvSpPr>
          <p:cNvPr id="481" name="Google Shape;481;p65"/>
          <p:cNvSpPr/>
          <p:nvPr/>
        </p:nvSpPr>
        <p:spPr>
          <a:xfrm>
            <a:off x="7066893" y="658210"/>
            <a:ext cx="1233600" cy="405900"/>
          </a:xfrm>
          <a:prstGeom prst="wedgeRectCallout">
            <a:avLst>
              <a:gd fmla="val -44424" name="adj1"/>
              <a:gd fmla="val 115082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紀州庵</a:t>
            </a:r>
            <a:endParaRPr sz="1100"/>
          </a:p>
        </p:txBody>
      </p:sp>
      <p:sp>
        <p:nvSpPr>
          <p:cNvPr id="482" name="Google Shape;482;p65"/>
          <p:cNvSpPr/>
          <p:nvPr/>
        </p:nvSpPr>
        <p:spPr>
          <a:xfrm>
            <a:off x="5249917" y="370489"/>
            <a:ext cx="1450200" cy="405900"/>
          </a:xfrm>
          <a:prstGeom prst="wedgeRectCallout">
            <a:avLst>
              <a:gd fmla="val -28120" name="adj1"/>
              <a:gd fmla="val 106344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華江高中</a:t>
            </a:r>
            <a:endParaRPr sz="1100"/>
          </a:p>
        </p:txBody>
      </p:sp>
      <p:sp>
        <p:nvSpPr>
          <p:cNvPr id="483" name="Google Shape;483;p65"/>
          <p:cNvSpPr txBox="1"/>
          <p:nvPr/>
        </p:nvSpPr>
        <p:spPr>
          <a:xfrm>
            <a:off x="539675" y="2880125"/>
            <a:ext cx="24927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en" sz="3900">
                <a:solidFill>
                  <a:srgbClr val="CC4125"/>
                </a:solidFill>
              </a:rPr>
              <a:t>新店溪</a:t>
            </a:r>
            <a:endParaRPr b="1" sz="3900">
              <a:solidFill>
                <a:srgbClr val="CC4125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en" sz="3900">
                <a:solidFill>
                  <a:srgbClr val="CC4125"/>
                </a:solidFill>
              </a:rPr>
              <a:t>飛覽影片</a:t>
            </a:r>
            <a:endParaRPr sz="9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8"/>
          <p:cNvSpPr txBox="1"/>
          <p:nvPr>
            <p:ph idx="1" type="body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8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4" name="Google Shape;31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00" y="633375"/>
            <a:ext cx="8918525" cy="4073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66"/>
          <p:cNvPicPr preferRelativeResize="0"/>
          <p:nvPr/>
        </p:nvPicPr>
        <p:blipFill rotWithShape="1">
          <a:blip r:embed="rId3">
            <a:alphaModFix/>
          </a:blip>
          <a:srcRect b="0" l="1249" r="1926" t="0"/>
          <a:stretch/>
        </p:blipFill>
        <p:spPr>
          <a:xfrm>
            <a:off x="2991511" y="11825"/>
            <a:ext cx="6124903" cy="2696642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6"/>
          <p:cNvSpPr txBox="1"/>
          <p:nvPr>
            <p:ph idx="1" type="body"/>
          </p:nvPr>
        </p:nvSpPr>
        <p:spPr>
          <a:xfrm>
            <a:off x="210364" y="461141"/>
            <a:ext cx="2863800" cy="19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360° Co-Space跨越時空限制，將實景加值帶入教室置身探索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90" name="Google Shape;49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5109" y="2814140"/>
            <a:ext cx="3349769" cy="205739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491" name="Google Shape;491;p66"/>
          <p:cNvPicPr preferRelativeResize="0"/>
          <p:nvPr/>
        </p:nvPicPr>
        <p:blipFill rotWithShape="1">
          <a:blip r:embed="rId5">
            <a:alphaModFix/>
          </a:blip>
          <a:srcRect b="0" l="0" r="50707" t="0"/>
          <a:stretch/>
        </p:blipFill>
        <p:spPr>
          <a:xfrm>
            <a:off x="3694319" y="2390740"/>
            <a:ext cx="2442418" cy="2693637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6"/>
          <p:cNvSpPr txBox="1"/>
          <p:nvPr/>
        </p:nvSpPr>
        <p:spPr>
          <a:xfrm>
            <a:off x="260475" y="2978850"/>
            <a:ext cx="24927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en" sz="3900">
                <a:solidFill>
                  <a:srgbClr val="CC4125"/>
                </a:solidFill>
              </a:rPr>
              <a:t>新店溪VR探索闖關</a:t>
            </a:r>
            <a:endParaRPr sz="9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6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9" name="Google Shape;49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7"/>
            <a:ext cx="9143999" cy="5142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rds.jpg" id="504" name="Google Shape;50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68"/>
          <p:cNvSpPr txBox="1"/>
          <p:nvPr>
            <p:ph idx="12" type="sldNum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6" name="Google Shape;50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228600"/>
            <a:ext cx="8037875" cy="47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6201" y="186101"/>
            <a:ext cx="4881601" cy="488160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9"/>
          <p:cNvSpPr txBox="1"/>
          <p:nvPr/>
        </p:nvSpPr>
        <p:spPr>
          <a:xfrm>
            <a:off x="-203825" y="180650"/>
            <a:ext cx="46758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en" sz="3400">
                <a:solidFill>
                  <a:srgbClr val="CC4125"/>
                </a:solidFill>
              </a:rPr>
              <a:t>瓦磘溝走讀＆小導遊</a:t>
            </a:r>
            <a:endParaRPr sz="900">
              <a:solidFill>
                <a:srgbClr val="CC4125"/>
              </a:solidFill>
            </a:endParaRPr>
          </a:p>
        </p:txBody>
      </p:sp>
      <p:pic>
        <p:nvPicPr>
          <p:cNvPr id="513" name="Google Shape;513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775" y="790500"/>
            <a:ext cx="3123850" cy="20348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14" name="Google Shape;514;p69"/>
          <p:cNvPicPr preferRelativeResize="0"/>
          <p:nvPr/>
        </p:nvPicPr>
        <p:blipFill rotWithShape="1">
          <a:blip r:embed="rId5">
            <a:alphaModFix/>
          </a:blip>
          <a:srcRect b="0" l="5917" r="0" t="0"/>
          <a:stretch/>
        </p:blipFill>
        <p:spPr>
          <a:xfrm>
            <a:off x="1105700" y="2910875"/>
            <a:ext cx="3001226" cy="210320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0"/>
          <p:cNvSpPr txBox="1"/>
          <p:nvPr/>
        </p:nvSpPr>
        <p:spPr>
          <a:xfrm>
            <a:off x="184272" y="3055059"/>
            <a:ext cx="39201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en" sz="3400">
                <a:solidFill>
                  <a:srgbClr val="CC4125"/>
                </a:solidFill>
              </a:rPr>
              <a:t>瓦磘溝參與式計畫</a:t>
            </a:r>
            <a:endParaRPr sz="600">
              <a:solidFill>
                <a:srgbClr val="CC4125"/>
              </a:solidFill>
            </a:endParaRPr>
          </a:p>
        </p:txBody>
      </p:sp>
      <p:sp>
        <p:nvSpPr>
          <p:cNvPr id="520" name="Google Shape;520;p70"/>
          <p:cNvSpPr txBox="1"/>
          <p:nvPr/>
        </p:nvSpPr>
        <p:spPr>
          <a:xfrm>
            <a:off x="408600" y="3747450"/>
            <a:ext cx="4322100" cy="12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2400"/>
              <a:t>4月~6月 培力與提案期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2400"/>
              <a:t>６／１５實體及線上票選日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2400"/>
              <a:t>7月~12月 執行與匯整期</a:t>
            </a:r>
            <a:endParaRPr b="1" sz="2400"/>
          </a:p>
        </p:txBody>
      </p:sp>
      <p:pic>
        <p:nvPicPr>
          <p:cNvPr id="521" name="Google Shape;521;p70"/>
          <p:cNvPicPr preferRelativeResize="0"/>
          <p:nvPr/>
        </p:nvPicPr>
        <p:blipFill rotWithShape="1">
          <a:blip r:embed="rId3">
            <a:alphaModFix/>
          </a:blip>
          <a:srcRect b="0" l="0" r="0" t="3297"/>
          <a:stretch/>
        </p:blipFill>
        <p:spPr>
          <a:xfrm>
            <a:off x="4694039" y="34425"/>
            <a:ext cx="4373760" cy="2531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川流學_180615_0002.jpg" id="522" name="Google Shape;522;p70"/>
          <p:cNvPicPr preferRelativeResize="0"/>
          <p:nvPr/>
        </p:nvPicPr>
        <p:blipFill rotWithShape="1">
          <a:blip r:embed="rId4">
            <a:alphaModFix/>
          </a:blip>
          <a:srcRect b="15580" l="0" r="0" t="7931"/>
          <a:stretch/>
        </p:blipFill>
        <p:spPr>
          <a:xfrm>
            <a:off x="4678800" y="2617834"/>
            <a:ext cx="4373749" cy="25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0"/>
          <p:cNvPicPr preferRelativeResize="0"/>
          <p:nvPr/>
        </p:nvPicPr>
        <p:blipFill rotWithShape="1">
          <a:blip r:embed="rId5">
            <a:alphaModFix/>
          </a:blip>
          <a:srcRect b="0" l="32065" r="0" t="25200"/>
          <a:stretch/>
        </p:blipFill>
        <p:spPr>
          <a:xfrm>
            <a:off x="489076" y="91450"/>
            <a:ext cx="4037003" cy="250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/>
          <p:nvPr>
            <p:ph idx="1" type="body"/>
          </p:nvPr>
        </p:nvSpPr>
        <p:spPr>
          <a:xfrm>
            <a:off x="136625" y="367125"/>
            <a:ext cx="4125600" cy="1814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lang="en" sz="27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第一組</a:t>
            </a:r>
            <a:r>
              <a:rPr b="1" lang="en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：串連沿線店家策略聯盟，認識</a:t>
            </a: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瓦磘溝特色點，集點兌換學生設計意象文創小物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29" name="Google Shape;52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230694"/>
            <a:ext cx="4022399" cy="2914606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71"/>
          <p:cNvSpPr txBox="1"/>
          <p:nvPr>
            <p:ph idx="1" type="body"/>
          </p:nvPr>
        </p:nvSpPr>
        <p:spPr>
          <a:xfrm>
            <a:off x="4724525" y="443325"/>
            <a:ext cx="4083300" cy="1716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lang="en" sz="27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第二組</a:t>
            </a:r>
            <a:r>
              <a:rPr b="1" lang="en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：沿岸淨溝活動，結合溝通餐會，號召居民一同行動，增進社區環境意識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31" name="Google Shape;53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747" y="2230700"/>
            <a:ext cx="4653378" cy="29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2"/>
          <p:cNvSpPr txBox="1"/>
          <p:nvPr>
            <p:ph idx="1" type="body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7" name="Google Shape;53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50" y="0"/>
            <a:ext cx="9115651" cy="5159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3"/>
          <p:cNvSpPr/>
          <p:nvPr/>
        </p:nvSpPr>
        <p:spPr>
          <a:xfrm flipH="1">
            <a:off x="-75300" y="0"/>
            <a:ext cx="9219300" cy="31458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BFBFBF"/>
              </a:gs>
            </a:gsLst>
            <a:lin ang="16200038" scaled="0"/>
          </a:gradFill>
          <a:ln>
            <a:noFill/>
          </a:ln>
          <a:effectLst>
            <a:outerShdw dir="5400000" dist="23040">
              <a:srgbClr val="808080">
                <a:alpha val="3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3" name="Google Shape;543;p73"/>
          <p:cNvGrpSpPr/>
          <p:nvPr/>
        </p:nvGrpSpPr>
        <p:grpSpPr>
          <a:xfrm>
            <a:off x="84140" y="2823283"/>
            <a:ext cx="8412120" cy="930973"/>
            <a:chOff x="393840" y="3575160"/>
            <a:chExt cx="8412120" cy="1241298"/>
          </a:xfrm>
        </p:grpSpPr>
        <p:grpSp>
          <p:nvGrpSpPr>
            <p:cNvPr id="544" name="Google Shape;544;p73"/>
            <p:cNvGrpSpPr/>
            <p:nvPr/>
          </p:nvGrpSpPr>
          <p:grpSpPr>
            <a:xfrm>
              <a:off x="614520" y="4207320"/>
              <a:ext cx="8191440" cy="609138"/>
              <a:chOff x="614520" y="4207320"/>
              <a:chExt cx="8191440" cy="609138"/>
            </a:xfrm>
          </p:grpSpPr>
          <p:grpSp>
            <p:nvGrpSpPr>
              <p:cNvPr id="545" name="Google Shape;545;p73"/>
              <p:cNvGrpSpPr/>
              <p:nvPr/>
            </p:nvGrpSpPr>
            <p:grpSpPr>
              <a:xfrm>
                <a:off x="7824960" y="4207320"/>
                <a:ext cx="981000" cy="609138"/>
                <a:chOff x="7824960" y="4207320"/>
                <a:chExt cx="981000" cy="609138"/>
              </a:xfrm>
            </p:grpSpPr>
            <p:pic>
              <p:nvPicPr>
                <p:cNvPr id="546" name="Google Shape;546;p7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7824960" y="4207320"/>
                  <a:ext cx="981000" cy="608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47" name="Google Shape;547;p73"/>
                <p:cNvSpPr/>
                <p:nvPr/>
              </p:nvSpPr>
              <p:spPr>
                <a:xfrm>
                  <a:off x="7825680" y="4208040"/>
                  <a:ext cx="764640" cy="608418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</p:sp>
          </p:grpSp>
          <p:grpSp>
            <p:nvGrpSpPr>
              <p:cNvPr id="548" name="Google Shape;548;p73"/>
              <p:cNvGrpSpPr/>
              <p:nvPr/>
            </p:nvGrpSpPr>
            <p:grpSpPr>
              <a:xfrm>
                <a:off x="7026480" y="4207320"/>
                <a:ext cx="974880" cy="609138"/>
                <a:chOff x="7026480" y="4207320"/>
                <a:chExt cx="974880" cy="609138"/>
              </a:xfrm>
            </p:grpSpPr>
            <p:pic>
              <p:nvPicPr>
                <p:cNvPr id="549" name="Google Shape;549;p7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7027200" y="4207320"/>
                  <a:ext cx="974160" cy="608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50" name="Google Shape;550;p73"/>
                <p:cNvSpPr/>
                <p:nvPr/>
              </p:nvSpPr>
              <p:spPr>
                <a:xfrm>
                  <a:off x="7026480" y="4208040"/>
                  <a:ext cx="764262" cy="608418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</p:sp>
          </p:grpSp>
          <p:grpSp>
            <p:nvGrpSpPr>
              <p:cNvPr id="551" name="Google Shape;551;p73"/>
              <p:cNvGrpSpPr/>
              <p:nvPr/>
            </p:nvGrpSpPr>
            <p:grpSpPr>
              <a:xfrm>
                <a:off x="6228000" y="4207320"/>
                <a:ext cx="974880" cy="609138"/>
                <a:chOff x="6228000" y="4207320"/>
                <a:chExt cx="974880" cy="609138"/>
              </a:xfrm>
            </p:grpSpPr>
            <p:pic>
              <p:nvPicPr>
                <p:cNvPr id="552" name="Google Shape;552;p7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6230160" y="4207320"/>
                  <a:ext cx="972720" cy="608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53" name="Google Shape;553;p73"/>
                <p:cNvSpPr/>
                <p:nvPr/>
              </p:nvSpPr>
              <p:spPr>
                <a:xfrm>
                  <a:off x="6228000" y="4208040"/>
                  <a:ext cx="762858" cy="608418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</p:sp>
          </p:grpSp>
          <p:grpSp>
            <p:nvGrpSpPr>
              <p:cNvPr id="554" name="Google Shape;554;p73"/>
              <p:cNvGrpSpPr/>
              <p:nvPr/>
            </p:nvGrpSpPr>
            <p:grpSpPr>
              <a:xfrm>
                <a:off x="5423400" y="4207320"/>
                <a:ext cx="981000" cy="609138"/>
                <a:chOff x="5423400" y="4207320"/>
                <a:chExt cx="981000" cy="609138"/>
              </a:xfrm>
            </p:grpSpPr>
            <p:pic>
              <p:nvPicPr>
                <p:cNvPr id="555" name="Google Shape;555;p7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5423400" y="4207320"/>
                  <a:ext cx="981000" cy="608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56" name="Google Shape;556;p73"/>
                <p:cNvSpPr/>
                <p:nvPr/>
              </p:nvSpPr>
              <p:spPr>
                <a:xfrm>
                  <a:off x="5425560" y="4208040"/>
                  <a:ext cx="764640" cy="608418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</p:sp>
          </p:grpSp>
          <p:grpSp>
            <p:nvGrpSpPr>
              <p:cNvPr id="557" name="Google Shape;557;p73"/>
              <p:cNvGrpSpPr/>
              <p:nvPr/>
            </p:nvGrpSpPr>
            <p:grpSpPr>
              <a:xfrm>
                <a:off x="4624920" y="4207320"/>
                <a:ext cx="981000" cy="609138"/>
                <a:chOff x="4624920" y="4207320"/>
                <a:chExt cx="981000" cy="609138"/>
              </a:xfrm>
            </p:grpSpPr>
            <p:pic>
              <p:nvPicPr>
                <p:cNvPr id="558" name="Google Shape;558;p7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4624920" y="4207320"/>
                  <a:ext cx="981000" cy="608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59" name="Google Shape;559;p73"/>
                <p:cNvSpPr/>
                <p:nvPr/>
              </p:nvSpPr>
              <p:spPr>
                <a:xfrm>
                  <a:off x="4625640" y="4208040"/>
                  <a:ext cx="764640" cy="608418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</p:sp>
          </p:grpSp>
          <p:grpSp>
            <p:nvGrpSpPr>
              <p:cNvPr id="560" name="Google Shape;560;p73"/>
              <p:cNvGrpSpPr/>
              <p:nvPr/>
            </p:nvGrpSpPr>
            <p:grpSpPr>
              <a:xfrm>
                <a:off x="3826440" y="4207320"/>
                <a:ext cx="974880" cy="609138"/>
                <a:chOff x="3826440" y="4207320"/>
                <a:chExt cx="974880" cy="609138"/>
              </a:xfrm>
            </p:grpSpPr>
            <p:pic>
              <p:nvPicPr>
                <p:cNvPr id="561" name="Google Shape;561;p7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3826800" y="4207320"/>
                  <a:ext cx="974520" cy="608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62" name="Google Shape;562;p73"/>
                <p:cNvSpPr/>
                <p:nvPr/>
              </p:nvSpPr>
              <p:spPr>
                <a:xfrm>
                  <a:off x="3826440" y="4208040"/>
                  <a:ext cx="764262" cy="608418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</p:sp>
          </p:grpSp>
          <p:grpSp>
            <p:nvGrpSpPr>
              <p:cNvPr id="563" name="Google Shape;563;p73"/>
              <p:cNvGrpSpPr/>
              <p:nvPr/>
            </p:nvGrpSpPr>
            <p:grpSpPr>
              <a:xfrm>
                <a:off x="3015720" y="4207320"/>
                <a:ext cx="974880" cy="609138"/>
                <a:chOff x="3015720" y="4207320"/>
                <a:chExt cx="974880" cy="609138"/>
              </a:xfrm>
            </p:grpSpPr>
            <p:pic>
              <p:nvPicPr>
                <p:cNvPr id="564" name="Google Shape;564;p7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3018240" y="4207320"/>
                  <a:ext cx="972360" cy="608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65" name="Google Shape;565;p73"/>
                <p:cNvSpPr/>
                <p:nvPr/>
              </p:nvSpPr>
              <p:spPr>
                <a:xfrm>
                  <a:off x="3015720" y="4208040"/>
                  <a:ext cx="762480" cy="608418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</p:sp>
          </p:grpSp>
          <p:grpSp>
            <p:nvGrpSpPr>
              <p:cNvPr id="566" name="Google Shape;566;p73"/>
              <p:cNvGrpSpPr/>
              <p:nvPr/>
            </p:nvGrpSpPr>
            <p:grpSpPr>
              <a:xfrm>
                <a:off x="2211120" y="4207320"/>
                <a:ext cx="981000" cy="609138"/>
                <a:chOff x="2211120" y="4207320"/>
                <a:chExt cx="981000" cy="609138"/>
              </a:xfrm>
            </p:grpSpPr>
            <p:pic>
              <p:nvPicPr>
                <p:cNvPr id="567" name="Google Shape;567;p7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2211120" y="4207320"/>
                  <a:ext cx="981000" cy="608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68" name="Google Shape;568;p73"/>
                <p:cNvSpPr/>
                <p:nvPr/>
              </p:nvSpPr>
              <p:spPr>
                <a:xfrm>
                  <a:off x="2212920" y="4208040"/>
                  <a:ext cx="764640" cy="608418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</p:sp>
          </p:grpSp>
          <p:grpSp>
            <p:nvGrpSpPr>
              <p:cNvPr id="569" name="Google Shape;569;p73"/>
              <p:cNvGrpSpPr/>
              <p:nvPr/>
            </p:nvGrpSpPr>
            <p:grpSpPr>
              <a:xfrm>
                <a:off x="1412640" y="4207320"/>
                <a:ext cx="974880" cy="609138"/>
                <a:chOff x="1412640" y="4207320"/>
                <a:chExt cx="974880" cy="609138"/>
              </a:xfrm>
            </p:grpSpPr>
            <p:pic>
              <p:nvPicPr>
                <p:cNvPr id="570" name="Google Shape;570;p7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1412640" y="4207320"/>
                  <a:ext cx="974880" cy="608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71" name="Google Shape;571;p73"/>
                <p:cNvSpPr/>
                <p:nvPr/>
              </p:nvSpPr>
              <p:spPr>
                <a:xfrm>
                  <a:off x="1413000" y="4208040"/>
                  <a:ext cx="764640" cy="608418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</p:sp>
          </p:grpSp>
          <p:grpSp>
            <p:nvGrpSpPr>
              <p:cNvPr id="572" name="Google Shape;572;p73"/>
              <p:cNvGrpSpPr/>
              <p:nvPr/>
            </p:nvGrpSpPr>
            <p:grpSpPr>
              <a:xfrm>
                <a:off x="614520" y="4207320"/>
                <a:ext cx="974880" cy="609138"/>
                <a:chOff x="614520" y="4207320"/>
                <a:chExt cx="974880" cy="609138"/>
              </a:xfrm>
            </p:grpSpPr>
            <p:pic>
              <p:nvPicPr>
                <p:cNvPr id="573" name="Google Shape;573;p7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615240" y="4207320"/>
                  <a:ext cx="974160" cy="608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74" name="Google Shape;574;p73"/>
                <p:cNvSpPr/>
                <p:nvPr/>
              </p:nvSpPr>
              <p:spPr>
                <a:xfrm>
                  <a:off x="614520" y="4208040"/>
                  <a:ext cx="763938" cy="608418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</p:sp>
          </p:grpSp>
        </p:grpSp>
        <p:sp>
          <p:nvSpPr>
            <p:cNvPr id="575" name="Google Shape;575;p73"/>
            <p:cNvSpPr/>
            <p:nvPr/>
          </p:nvSpPr>
          <p:spPr>
            <a:xfrm rot="10800000">
              <a:off x="393840" y="3584160"/>
              <a:ext cx="977760" cy="609480"/>
            </a:xfrm>
            <a:custGeom>
              <a:rect b="b" l="l" r="r" t="t"/>
              <a:pathLst>
                <a:path extrusionOk="0" h="1695" w="2718">
                  <a:moveTo>
                    <a:pt x="0" y="0"/>
                  </a:moveTo>
                  <a:lnTo>
                    <a:pt x="2125" y="0"/>
                  </a:lnTo>
                  <a:lnTo>
                    <a:pt x="2125" y="635"/>
                  </a:lnTo>
                  <a:lnTo>
                    <a:pt x="2452" y="635"/>
                  </a:lnTo>
                  <a:lnTo>
                    <a:pt x="2452" y="423"/>
                  </a:lnTo>
                  <a:lnTo>
                    <a:pt x="2717" y="847"/>
                  </a:lnTo>
                  <a:lnTo>
                    <a:pt x="2452" y="1270"/>
                  </a:lnTo>
                  <a:lnTo>
                    <a:pt x="2452" y="1058"/>
                  </a:lnTo>
                  <a:lnTo>
                    <a:pt x="2125" y="1058"/>
                  </a:lnTo>
                  <a:lnTo>
                    <a:pt x="2125" y="1694"/>
                  </a:lnTo>
                  <a:lnTo>
                    <a:pt x="0" y="1694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F9F7FA"/>
                </a:gs>
                <a:gs pos="100000">
                  <a:srgbClr val="D9D0E3"/>
                </a:gs>
              </a:gsLst>
              <a:lin ang="16200038" scaled="0"/>
            </a:gradFill>
            <a:ln cap="flat" cmpd="sng" w="9525">
              <a:solidFill>
                <a:srgbClr val="7F7F7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dir="5400000" dist="38160">
                <a:srgbClr val="808080">
                  <a:alpha val="40000"/>
                </a:srgbClr>
              </a:outerShdw>
            </a:effectLst>
          </p:spPr>
        </p:sp>
        <p:sp>
          <p:nvSpPr>
            <p:cNvPr id="576" name="Google Shape;576;p73"/>
            <p:cNvSpPr/>
            <p:nvPr/>
          </p:nvSpPr>
          <p:spPr>
            <a:xfrm rot="10800000">
              <a:off x="1193760" y="3584160"/>
              <a:ext cx="977760" cy="609480"/>
            </a:xfrm>
            <a:custGeom>
              <a:rect b="b" l="l" r="r" t="t"/>
              <a:pathLst>
                <a:path extrusionOk="0" h="1695" w="2718">
                  <a:moveTo>
                    <a:pt x="0" y="0"/>
                  </a:moveTo>
                  <a:lnTo>
                    <a:pt x="2125" y="0"/>
                  </a:lnTo>
                  <a:lnTo>
                    <a:pt x="2125" y="635"/>
                  </a:lnTo>
                  <a:lnTo>
                    <a:pt x="2452" y="635"/>
                  </a:lnTo>
                  <a:lnTo>
                    <a:pt x="2452" y="423"/>
                  </a:lnTo>
                  <a:lnTo>
                    <a:pt x="2717" y="847"/>
                  </a:lnTo>
                  <a:lnTo>
                    <a:pt x="2452" y="1270"/>
                  </a:lnTo>
                  <a:lnTo>
                    <a:pt x="2452" y="1058"/>
                  </a:lnTo>
                  <a:lnTo>
                    <a:pt x="2125" y="1058"/>
                  </a:lnTo>
                  <a:lnTo>
                    <a:pt x="2125" y="1694"/>
                  </a:lnTo>
                  <a:lnTo>
                    <a:pt x="0" y="1694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F3F3F3"/>
                </a:gs>
                <a:gs pos="100000">
                  <a:srgbClr val="E6E6E6"/>
                </a:gs>
              </a:gsLst>
              <a:lin ang="16200038" scaled="0"/>
            </a:gradFill>
            <a:ln cap="flat" cmpd="sng" w="9525">
              <a:solidFill>
                <a:srgbClr val="BFBFB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dir="5400000" dist="23040">
                <a:srgbClr val="808080">
                  <a:alpha val="34900"/>
                </a:srgbClr>
              </a:outerShdw>
            </a:effectLst>
          </p:spPr>
        </p:sp>
        <p:sp>
          <p:nvSpPr>
            <p:cNvPr id="577" name="Google Shape;577;p73"/>
            <p:cNvSpPr/>
            <p:nvPr/>
          </p:nvSpPr>
          <p:spPr>
            <a:xfrm rot="10800000">
              <a:off x="1994040" y="3584160"/>
              <a:ext cx="977760" cy="609480"/>
            </a:xfrm>
            <a:custGeom>
              <a:rect b="b" l="l" r="r" t="t"/>
              <a:pathLst>
                <a:path extrusionOk="0" h="1695" w="2718">
                  <a:moveTo>
                    <a:pt x="0" y="0"/>
                  </a:moveTo>
                  <a:lnTo>
                    <a:pt x="2125" y="0"/>
                  </a:lnTo>
                  <a:lnTo>
                    <a:pt x="2125" y="635"/>
                  </a:lnTo>
                  <a:lnTo>
                    <a:pt x="2452" y="635"/>
                  </a:lnTo>
                  <a:lnTo>
                    <a:pt x="2452" y="423"/>
                  </a:lnTo>
                  <a:lnTo>
                    <a:pt x="2717" y="847"/>
                  </a:lnTo>
                  <a:lnTo>
                    <a:pt x="2452" y="1270"/>
                  </a:lnTo>
                  <a:lnTo>
                    <a:pt x="2452" y="1058"/>
                  </a:lnTo>
                  <a:lnTo>
                    <a:pt x="2125" y="1058"/>
                  </a:lnTo>
                  <a:lnTo>
                    <a:pt x="2125" y="1694"/>
                  </a:lnTo>
                  <a:lnTo>
                    <a:pt x="0" y="1694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F9F7FA"/>
                </a:gs>
                <a:gs pos="100000">
                  <a:srgbClr val="D9D0E3"/>
                </a:gs>
              </a:gsLst>
              <a:lin ang="16200038" scaled="0"/>
            </a:gradFill>
            <a:ln cap="flat" cmpd="sng" w="9525">
              <a:solidFill>
                <a:srgbClr val="7F7F7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dir="5400000" dist="38160">
                <a:srgbClr val="808080">
                  <a:alpha val="40000"/>
                </a:srgbClr>
              </a:outerShdw>
            </a:effectLst>
          </p:spPr>
        </p:sp>
        <p:sp>
          <p:nvSpPr>
            <p:cNvPr id="578" name="Google Shape;578;p73"/>
            <p:cNvSpPr/>
            <p:nvPr/>
          </p:nvSpPr>
          <p:spPr>
            <a:xfrm>
              <a:off x="7797960" y="3584520"/>
              <a:ext cx="977760" cy="609480"/>
            </a:xfrm>
            <a:custGeom>
              <a:rect b="b" l="l" r="r" t="t"/>
              <a:pathLst>
                <a:path extrusionOk="0" h="1695" w="2718">
                  <a:moveTo>
                    <a:pt x="0" y="0"/>
                  </a:moveTo>
                  <a:lnTo>
                    <a:pt x="2125" y="0"/>
                  </a:lnTo>
                  <a:lnTo>
                    <a:pt x="2125" y="635"/>
                  </a:lnTo>
                  <a:lnTo>
                    <a:pt x="2452" y="635"/>
                  </a:lnTo>
                  <a:lnTo>
                    <a:pt x="2452" y="423"/>
                  </a:lnTo>
                  <a:lnTo>
                    <a:pt x="2717" y="847"/>
                  </a:lnTo>
                  <a:lnTo>
                    <a:pt x="2452" y="1270"/>
                  </a:lnTo>
                  <a:lnTo>
                    <a:pt x="2452" y="1058"/>
                  </a:lnTo>
                  <a:lnTo>
                    <a:pt x="2125" y="1058"/>
                  </a:lnTo>
                  <a:lnTo>
                    <a:pt x="2125" y="1694"/>
                  </a:lnTo>
                  <a:lnTo>
                    <a:pt x="0" y="1694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FCF6F6"/>
                </a:gs>
                <a:gs pos="100000">
                  <a:srgbClr val="ECCBCA"/>
                </a:gs>
              </a:gsLst>
              <a:lin ang="5400012" scaled="0"/>
            </a:gradFill>
            <a:ln cap="flat" cmpd="sng" w="9525">
              <a:solidFill>
                <a:srgbClr val="BFBFB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dir="5400000" dist="23040">
                <a:srgbClr val="808080">
                  <a:alpha val="34900"/>
                </a:srgbClr>
              </a:outerShdw>
            </a:effectLst>
          </p:spPr>
        </p:sp>
        <p:sp>
          <p:nvSpPr>
            <p:cNvPr id="579" name="Google Shape;579;p73"/>
            <p:cNvSpPr/>
            <p:nvPr/>
          </p:nvSpPr>
          <p:spPr>
            <a:xfrm>
              <a:off x="6998040" y="3584520"/>
              <a:ext cx="977760" cy="609480"/>
            </a:xfrm>
            <a:custGeom>
              <a:rect b="b" l="l" r="r" t="t"/>
              <a:pathLst>
                <a:path extrusionOk="0" h="1695" w="2718">
                  <a:moveTo>
                    <a:pt x="0" y="0"/>
                  </a:moveTo>
                  <a:lnTo>
                    <a:pt x="2125" y="0"/>
                  </a:lnTo>
                  <a:lnTo>
                    <a:pt x="2125" y="635"/>
                  </a:lnTo>
                  <a:lnTo>
                    <a:pt x="2452" y="635"/>
                  </a:lnTo>
                  <a:lnTo>
                    <a:pt x="2452" y="423"/>
                  </a:lnTo>
                  <a:lnTo>
                    <a:pt x="2717" y="847"/>
                  </a:lnTo>
                  <a:lnTo>
                    <a:pt x="2452" y="1270"/>
                  </a:lnTo>
                  <a:lnTo>
                    <a:pt x="2452" y="1058"/>
                  </a:lnTo>
                  <a:lnTo>
                    <a:pt x="2125" y="1058"/>
                  </a:lnTo>
                  <a:lnTo>
                    <a:pt x="2125" y="1694"/>
                  </a:lnTo>
                  <a:lnTo>
                    <a:pt x="0" y="1694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6A8336"/>
                </a:gs>
                <a:gs pos="100000">
                  <a:srgbClr val="C3D69B"/>
                </a:gs>
              </a:gsLst>
              <a:lin ang="16200038" scaled="0"/>
            </a:gradFill>
            <a:ln cap="flat" cmpd="sng" w="9525">
              <a:solidFill>
                <a:srgbClr val="7F7F7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dir="5400000" dist="38160">
                <a:srgbClr val="808080">
                  <a:alpha val="40000"/>
                </a:srgbClr>
              </a:outerShdw>
            </a:effectLst>
          </p:spPr>
        </p:sp>
        <p:sp>
          <p:nvSpPr>
            <p:cNvPr id="580" name="Google Shape;580;p73"/>
            <p:cNvSpPr/>
            <p:nvPr/>
          </p:nvSpPr>
          <p:spPr>
            <a:xfrm>
              <a:off x="6197760" y="3584520"/>
              <a:ext cx="977760" cy="609480"/>
            </a:xfrm>
            <a:custGeom>
              <a:rect b="b" l="l" r="r" t="t"/>
              <a:pathLst>
                <a:path extrusionOk="0" h="1695" w="2718">
                  <a:moveTo>
                    <a:pt x="0" y="0"/>
                  </a:moveTo>
                  <a:lnTo>
                    <a:pt x="2125" y="0"/>
                  </a:lnTo>
                  <a:lnTo>
                    <a:pt x="2125" y="635"/>
                  </a:lnTo>
                  <a:lnTo>
                    <a:pt x="2452" y="635"/>
                  </a:lnTo>
                  <a:lnTo>
                    <a:pt x="2452" y="423"/>
                  </a:lnTo>
                  <a:lnTo>
                    <a:pt x="2717" y="847"/>
                  </a:lnTo>
                  <a:lnTo>
                    <a:pt x="2452" y="1270"/>
                  </a:lnTo>
                  <a:lnTo>
                    <a:pt x="2452" y="1058"/>
                  </a:lnTo>
                  <a:lnTo>
                    <a:pt x="2125" y="1058"/>
                  </a:lnTo>
                  <a:lnTo>
                    <a:pt x="2125" y="1694"/>
                  </a:lnTo>
                  <a:lnTo>
                    <a:pt x="0" y="1694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F3F3F3"/>
                </a:gs>
                <a:gs pos="100000">
                  <a:srgbClr val="E6E6E6"/>
                </a:gs>
              </a:gsLst>
              <a:lin ang="5400012" scaled="0"/>
            </a:gradFill>
            <a:ln cap="flat" cmpd="sng" w="9525">
              <a:solidFill>
                <a:srgbClr val="BFBFB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dir="5400000" dist="23040">
                <a:srgbClr val="808080">
                  <a:alpha val="34900"/>
                </a:srgbClr>
              </a:outerShdw>
            </a:effectLst>
          </p:spPr>
        </p:sp>
        <p:sp>
          <p:nvSpPr>
            <p:cNvPr id="581" name="Google Shape;581;p73"/>
            <p:cNvSpPr/>
            <p:nvPr/>
          </p:nvSpPr>
          <p:spPr>
            <a:xfrm>
              <a:off x="5397480" y="3584520"/>
              <a:ext cx="977760" cy="609480"/>
            </a:xfrm>
            <a:custGeom>
              <a:rect b="b" l="l" r="r" t="t"/>
              <a:pathLst>
                <a:path extrusionOk="0" h="1695" w="2718">
                  <a:moveTo>
                    <a:pt x="0" y="0"/>
                  </a:moveTo>
                  <a:lnTo>
                    <a:pt x="2125" y="0"/>
                  </a:lnTo>
                  <a:lnTo>
                    <a:pt x="2125" y="635"/>
                  </a:lnTo>
                  <a:lnTo>
                    <a:pt x="2452" y="635"/>
                  </a:lnTo>
                  <a:lnTo>
                    <a:pt x="2452" y="423"/>
                  </a:lnTo>
                  <a:lnTo>
                    <a:pt x="2717" y="847"/>
                  </a:lnTo>
                  <a:lnTo>
                    <a:pt x="2452" y="1270"/>
                  </a:lnTo>
                  <a:lnTo>
                    <a:pt x="2452" y="1058"/>
                  </a:lnTo>
                  <a:lnTo>
                    <a:pt x="2125" y="1058"/>
                  </a:lnTo>
                  <a:lnTo>
                    <a:pt x="2125" y="1694"/>
                  </a:lnTo>
                  <a:lnTo>
                    <a:pt x="0" y="1694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6A8336"/>
                </a:gs>
                <a:gs pos="100000">
                  <a:srgbClr val="C3D69B"/>
                </a:gs>
              </a:gsLst>
              <a:lin ang="16200038" scaled="0"/>
            </a:gradFill>
            <a:ln cap="flat" cmpd="sng" w="9525">
              <a:solidFill>
                <a:srgbClr val="7F7F7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dir="5400000" dist="38160">
                <a:srgbClr val="808080">
                  <a:alpha val="40000"/>
                </a:srgbClr>
              </a:outerShdw>
            </a:effectLst>
          </p:spPr>
        </p:sp>
        <p:sp>
          <p:nvSpPr>
            <p:cNvPr id="582" name="Google Shape;582;p73"/>
            <p:cNvSpPr/>
            <p:nvPr/>
          </p:nvSpPr>
          <p:spPr>
            <a:xfrm>
              <a:off x="4597560" y="3584520"/>
              <a:ext cx="977760" cy="609480"/>
            </a:xfrm>
            <a:custGeom>
              <a:rect b="b" l="l" r="r" t="t"/>
              <a:pathLst>
                <a:path extrusionOk="0" h="1695" w="2718">
                  <a:moveTo>
                    <a:pt x="0" y="0"/>
                  </a:moveTo>
                  <a:lnTo>
                    <a:pt x="2125" y="0"/>
                  </a:lnTo>
                  <a:lnTo>
                    <a:pt x="2125" y="635"/>
                  </a:lnTo>
                  <a:lnTo>
                    <a:pt x="2452" y="635"/>
                  </a:lnTo>
                  <a:lnTo>
                    <a:pt x="2452" y="423"/>
                  </a:lnTo>
                  <a:lnTo>
                    <a:pt x="2717" y="847"/>
                  </a:lnTo>
                  <a:lnTo>
                    <a:pt x="2452" y="1270"/>
                  </a:lnTo>
                  <a:lnTo>
                    <a:pt x="2452" y="1058"/>
                  </a:lnTo>
                  <a:lnTo>
                    <a:pt x="2125" y="1058"/>
                  </a:lnTo>
                  <a:lnTo>
                    <a:pt x="2125" y="1694"/>
                  </a:lnTo>
                  <a:lnTo>
                    <a:pt x="0" y="1694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F3F3F3"/>
                </a:gs>
                <a:gs pos="100000">
                  <a:srgbClr val="E6E6E6"/>
                </a:gs>
              </a:gsLst>
              <a:lin ang="5400012" scaled="0"/>
            </a:gradFill>
            <a:ln cap="flat" cmpd="sng" w="9525">
              <a:solidFill>
                <a:srgbClr val="BFBFB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dir="5400000" dist="23040">
                <a:srgbClr val="808080">
                  <a:alpha val="34900"/>
                </a:srgbClr>
              </a:outerShdw>
            </a:effectLst>
          </p:spPr>
        </p:sp>
        <p:sp>
          <p:nvSpPr>
            <p:cNvPr id="583" name="Google Shape;583;p73"/>
            <p:cNvSpPr/>
            <p:nvPr/>
          </p:nvSpPr>
          <p:spPr>
            <a:xfrm rot="10800000">
              <a:off x="2793960" y="3584160"/>
              <a:ext cx="977760" cy="609480"/>
            </a:xfrm>
            <a:custGeom>
              <a:rect b="b" l="l" r="r" t="t"/>
              <a:pathLst>
                <a:path extrusionOk="0" h="1695" w="2718">
                  <a:moveTo>
                    <a:pt x="0" y="0"/>
                  </a:moveTo>
                  <a:lnTo>
                    <a:pt x="2125" y="0"/>
                  </a:lnTo>
                  <a:lnTo>
                    <a:pt x="2125" y="635"/>
                  </a:lnTo>
                  <a:lnTo>
                    <a:pt x="2452" y="635"/>
                  </a:lnTo>
                  <a:lnTo>
                    <a:pt x="2452" y="423"/>
                  </a:lnTo>
                  <a:lnTo>
                    <a:pt x="2717" y="847"/>
                  </a:lnTo>
                  <a:lnTo>
                    <a:pt x="2452" y="1270"/>
                  </a:lnTo>
                  <a:lnTo>
                    <a:pt x="2452" y="1058"/>
                  </a:lnTo>
                  <a:lnTo>
                    <a:pt x="2125" y="1058"/>
                  </a:lnTo>
                  <a:lnTo>
                    <a:pt x="2125" y="1694"/>
                  </a:lnTo>
                  <a:lnTo>
                    <a:pt x="0" y="1694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F3F3F3"/>
                </a:gs>
                <a:gs pos="100000">
                  <a:srgbClr val="E6E6E6"/>
                </a:gs>
              </a:gsLst>
              <a:lin ang="16200038" scaled="0"/>
            </a:gradFill>
            <a:ln cap="flat" cmpd="sng" w="9525">
              <a:solidFill>
                <a:srgbClr val="BFBFB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dir="5400000" dist="23040">
                <a:srgbClr val="808080">
                  <a:alpha val="34900"/>
                </a:srgbClr>
              </a:outerShdw>
            </a:effectLst>
          </p:spPr>
        </p:sp>
        <p:sp>
          <p:nvSpPr>
            <p:cNvPr id="584" name="Google Shape;584;p73"/>
            <p:cNvSpPr/>
            <p:nvPr/>
          </p:nvSpPr>
          <p:spPr>
            <a:xfrm>
              <a:off x="3656160" y="3575160"/>
              <a:ext cx="1056960" cy="630002"/>
            </a:xfrm>
            <a:custGeom>
              <a:rect b="b" l="l" r="r" t="t"/>
              <a:pathLst>
                <a:path extrusionOk="0" h="1752" w="2938">
                  <a:moveTo>
                    <a:pt x="398" y="0"/>
                  </a:moveTo>
                  <a:lnTo>
                    <a:pt x="2538" y="0"/>
                  </a:lnTo>
                  <a:lnTo>
                    <a:pt x="2538" y="656"/>
                  </a:lnTo>
                  <a:lnTo>
                    <a:pt x="2751" y="656"/>
                  </a:lnTo>
                  <a:lnTo>
                    <a:pt x="2751" y="445"/>
                  </a:lnTo>
                  <a:lnTo>
                    <a:pt x="2937" y="875"/>
                  </a:lnTo>
                  <a:lnTo>
                    <a:pt x="2751" y="1305"/>
                  </a:lnTo>
                  <a:lnTo>
                    <a:pt x="2751" y="1094"/>
                  </a:lnTo>
                  <a:lnTo>
                    <a:pt x="2538" y="1094"/>
                  </a:lnTo>
                  <a:lnTo>
                    <a:pt x="2538" y="1751"/>
                  </a:lnTo>
                  <a:lnTo>
                    <a:pt x="398" y="1751"/>
                  </a:lnTo>
                  <a:lnTo>
                    <a:pt x="398" y="1094"/>
                  </a:lnTo>
                  <a:lnTo>
                    <a:pt x="185" y="1094"/>
                  </a:lnTo>
                  <a:lnTo>
                    <a:pt x="185" y="1305"/>
                  </a:lnTo>
                  <a:lnTo>
                    <a:pt x="0" y="875"/>
                  </a:lnTo>
                  <a:lnTo>
                    <a:pt x="185" y="445"/>
                  </a:lnTo>
                  <a:lnTo>
                    <a:pt x="185" y="656"/>
                  </a:lnTo>
                  <a:lnTo>
                    <a:pt x="398" y="656"/>
                  </a:lnTo>
                  <a:lnTo>
                    <a:pt x="398" y="0"/>
                  </a:lnTo>
                </a:path>
              </a:pathLst>
            </a:custGeom>
            <a:gradFill>
              <a:gsLst>
                <a:gs pos="0">
                  <a:srgbClr val="6A8336"/>
                </a:gs>
                <a:gs pos="100000">
                  <a:srgbClr val="C3D69B"/>
                </a:gs>
              </a:gsLst>
              <a:lin ang="16200038" scaled="0"/>
            </a:gradFill>
            <a:ln cap="flat" cmpd="sng" w="9525">
              <a:solidFill>
                <a:srgbClr val="9BBB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dir="2700000" dist="38183">
                <a:srgbClr val="808080">
                  <a:alpha val="40000"/>
                </a:srgbClr>
              </a:outerShdw>
            </a:effectLst>
          </p:spPr>
        </p:sp>
      </p:grpSp>
      <p:sp>
        <p:nvSpPr>
          <p:cNvPr id="585" name="Google Shape;585;p73"/>
          <p:cNvSpPr/>
          <p:nvPr/>
        </p:nvSpPr>
        <p:spPr>
          <a:xfrm rot="2212194">
            <a:off x="1468820" y="3566663"/>
            <a:ext cx="16725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讀書會社群運作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73"/>
          <p:cNvSpPr/>
          <p:nvPr/>
        </p:nvSpPr>
        <p:spPr>
          <a:xfrm rot="2212194">
            <a:off x="2230580" y="3566933"/>
            <a:ext cx="16725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發展戶外教學課程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73"/>
          <p:cNvSpPr/>
          <p:nvPr/>
        </p:nvSpPr>
        <p:spPr>
          <a:xfrm rot="2212194">
            <a:off x="3038884" y="3453125"/>
            <a:ext cx="1672500" cy="498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成立行動學習社群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引進htc Flyer平板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73"/>
          <p:cNvSpPr/>
          <p:nvPr/>
        </p:nvSpPr>
        <p:spPr>
          <a:xfrm rot="2212614">
            <a:off x="3832885" y="3650450"/>
            <a:ext cx="196368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V1.0龍鳳谷自導式課程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73"/>
          <p:cNvSpPr/>
          <p:nvPr/>
        </p:nvSpPr>
        <p:spPr>
          <a:xfrm rot="2212194">
            <a:off x="636860" y="3566663"/>
            <a:ext cx="16725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成立社會科PLC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73"/>
          <p:cNvSpPr/>
          <p:nvPr/>
        </p:nvSpPr>
        <p:spPr>
          <a:xfrm rot="2212301">
            <a:off x="4521114" y="3644025"/>
            <a:ext cx="192942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V2.0大溪自導式課程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73"/>
          <p:cNvSpPr/>
          <p:nvPr/>
        </p:nvSpPr>
        <p:spPr>
          <a:xfrm rot="2212194">
            <a:off x="5308939" y="3566663"/>
            <a:ext cx="16725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V3.0新店溪川流學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73"/>
          <p:cNvSpPr/>
          <p:nvPr/>
        </p:nvSpPr>
        <p:spPr>
          <a:xfrm rot="2212303">
            <a:off x="6095866" y="3629624"/>
            <a:ext cx="188142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V4.0溪洲川流學試行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73"/>
          <p:cNvSpPr/>
          <p:nvPr/>
        </p:nvSpPr>
        <p:spPr>
          <a:xfrm rot="2212436">
            <a:off x="6790221" y="3832875"/>
            <a:ext cx="255876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多元選修</a:t>
            </a:r>
            <a:r>
              <a:rPr i="0" lang="en" sz="1400" u="none" cap="none" strike="noStrike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課程-溪洲川流學 </a:t>
            </a:r>
            <a:endParaRPr i="0" sz="1400" u="none" cap="none" strike="noStrike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4" name="Google Shape;594;p73"/>
          <p:cNvSpPr/>
          <p:nvPr/>
        </p:nvSpPr>
        <p:spPr>
          <a:xfrm rot="2212194">
            <a:off x="7877284" y="3547895"/>
            <a:ext cx="1672500" cy="4988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學生自主學習</a:t>
            </a:r>
            <a:endParaRPr b="0" i="0" sz="1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OST課程方案</a:t>
            </a:r>
            <a:endParaRPr b="0" i="0" sz="1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73"/>
          <p:cNvSpPr/>
          <p:nvPr/>
        </p:nvSpPr>
        <p:spPr>
          <a:xfrm>
            <a:off x="7980840" y="2788560"/>
            <a:ext cx="540378" cy="2303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73"/>
          <p:cNvSpPr/>
          <p:nvPr/>
        </p:nvSpPr>
        <p:spPr>
          <a:xfrm>
            <a:off x="6380640" y="2788560"/>
            <a:ext cx="540378" cy="2303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73"/>
          <p:cNvSpPr/>
          <p:nvPr/>
        </p:nvSpPr>
        <p:spPr>
          <a:xfrm>
            <a:off x="4780440" y="2788560"/>
            <a:ext cx="540378" cy="2303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73"/>
          <p:cNvSpPr/>
          <p:nvPr/>
        </p:nvSpPr>
        <p:spPr>
          <a:xfrm>
            <a:off x="3091320" y="2788560"/>
            <a:ext cx="540378" cy="2303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2013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73"/>
          <p:cNvSpPr/>
          <p:nvPr/>
        </p:nvSpPr>
        <p:spPr>
          <a:xfrm>
            <a:off x="1491120" y="2788560"/>
            <a:ext cx="540378" cy="2303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2011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73"/>
          <p:cNvSpPr/>
          <p:nvPr/>
        </p:nvSpPr>
        <p:spPr>
          <a:xfrm>
            <a:off x="3918240" y="2788560"/>
            <a:ext cx="540378" cy="2303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73"/>
          <p:cNvSpPr/>
          <p:nvPr/>
        </p:nvSpPr>
        <p:spPr>
          <a:xfrm>
            <a:off x="7155360" y="2788560"/>
            <a:ext cx="540378" cy="2303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73"/>
          <p:cNvSpPr/>
          <p:nvPr/>
        </p:nvSpPr>
        <p:spPr>
          <a:xfrm>
            <a:off x="5529600" y="2788560"/>
            <a:ext cx="540378" cy="2303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73"/>
          <p:cNvSpPr/>
          <p:nvPr/>
        </p:nvSpPr>
        <p:spPr>
          <a:xfrm>
            <a:off x="2265840" y="2788560"/>
            <a:ext cx="540378" cy="2303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73"/>
          <p:cNvSpPr/>
          <p:nvPr/>
        </p:nvSpPr>
        <p:spPr>
          <a:xfrm>
            <a:off x="640080" y="2788560"/>
            <a:ext cx="540378" cy="23031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73"/>
          <p:cNvSpPr/>
          <p:nvPr/>
        </p:nvSpPr>
        <p:spPr>
          <a:xfrm>
            <a:off x="3257640" y="1453680"/>
            <a:ext cx="3213006" cy="812159"/>
          </a:xfrm>
          <a:custGeom>
            <a:rect b="b" l="l" r="r" t="t"/>
            <a:pathLst>
              <a:path extrusionOk="0" h="3009" w="8927">
                <a:moveTo>
                  <a:pt x="1212" y="0"/>
                </a:moveTo>
                <a:lnTo>
                  <a:pt x="7713" y="0"/>
                </a:lnTo>
                <a:lnTo>
                  <a:pt x="7713" y="1128"/>
                </a:lnTo>
                <a:lnTo>
                  <a:pt x="8416" y="1128"/>
                </a:lnTo>
                <a:lnTo>
                  <a:pt x="8416" y="766"/>
                </a:lnTo>
                <a:lnTo>
                  <a:pt x="8926" y="1504"/>
                </a:lnTo>
                <a:lnTo>
                  <a:pt x="8416" y="2242"/>
                </a:lnTo>
                <a:lnTo>
                  <a:pt x="8416" y="1880"/>
                </a:lnTo>
                <a:lnTo>
                  <a:pt x="7713" y="1880"/>
                </a:lnTo>
                <a:lnTo>
                  <a:pt x="7713" y="3008"/>
                </a:lnTo>
                <a:lnTo>
                  <a:pt x="1212" y="3008"/>
                </a:lnTo>
                <a:lnTo>
                  <a:pt x="1212" y="1880"/>
                </a:lnTo>
                <a:lnTo>
                  <a:pt x="509" y="1880"/>
                </a:lnTo>
                <a:lnTo>
                  <a:pt x="509" y="2242"/>
                </a:lnTo>
                <a:lnTo>
                  <a:pt x="0" y="1504"/>
                </a:lnTo>
                <a:lnTo>
                  <a:pt x="509" y="766"/>
                </a:lnTo>
                <a:lnTo>
                  <a:pt x="509" y="1128"/>
                </a:lnTo>
                <a:lnTo>
                  <a:pt x="1212" y="1128"/>
                </a:lnTo>
                <a:lnTo>
                  <a:pt x="1212" y="0"/>
                </a:lnTo>
              </a:path>
            </a:pathLst>
          </a:custGeom>
          <a:gradFill>
            <a:gsLst>
              <a:gs pos="0">
                <a:srgbClr val="A4D329"/>
              </a:gs>
              <a:gs pos="100000">
                <a:srgbClr val="C0FF4D"/>
              </a:gs>
            </a:gsLst>
            <a:lin ang="5400012" scaled="0"/>
          </a:gradFill>
          <a:ln cap="flat" cmpd="sng" w="9525">
            <a:solidFill>
              <a:srgbClr val="9BBB59"/>
            </a:solidFill>
            <a:prstDash val="solid"/>
            <a:round/>
            <a:headEnd len="sm" w="sm" type="none"/>
            <a:tailEnd len="sm" w="sm" type="none"/>
          </a:ln>
          <a:effectLst>
            <a:outerShdw dir="2700000" dist="38183">
              <a:srgbClr val="808080">
                <a:alpha val="40000"/>
              </a:srgbClr>
            </a:outerShdw>
          </a:effectLst>
        </p:spPr>
      </p:sp>
      <p:sp>
        <p:nvSpPr>
          <p:cNvPr id="606" name="Google Shape;606;p73"/>
          <p:cNvSpPr/>
          <p:nvPr/>
        </p:nvSpPr>
        <p:spPr>
          <a:xfrm rot="10800000">
            <a:off x="792005" y="1452602"/>
            <a:ext cx="1740235" cy="813237"/>
          </a:xfrm>
          <a:custGeom>
            <a:rect b="b" l="l" r="r" t="t"/>
            <a:pathLst>
              <a:path extrusionOk="0" h="3014" w="4836">
                <a:moveTo>
                  <a:pt x="0" y="0"/>
                </a:moveTo>
                <a:lnTo>
                  <a:pt x="3782" y="0"/>
                </a:lnTo>
                <a:lnTo>
                  <a:pt x="3782" y="1129"/>
                </a:lnTo>
                <a:lnTo>
                  <a:pt x="4081" y="1129"/>
                </a:lnTo>
                <a:lnTo>
                  <a:pt x="4081" y="753"/>
                </a:lnTo>
                <a:lnTo>
                  <a:pt x="4835" y="1506"/>
                </a:lnTo>
                <a:lnTo>
                  <a:pt x="4081" y="2259"/>
                </a:lnTo>
                <a:lnTo>
                  <a:pt x="4081" y="1883"/>
                </a:lnTo>
                <a:lnTo>
                  <a:pt x="3782" y="1883"/>
                </a:lnTo>
                <a:lnTo>
                  <a:pt x="3782" y="3013"/>
                </a:lnTo>
                <a:lnTo>
                  <a:pt x="0" y="3013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F9F7FA"/>
              </a:gs>
              <a:gs pos="100000">
                <a:srgbClr val="D9D0E3"/>
              </a:gs>
            </a:gsLst>
            <a:lin ang="16200038" scaled="0"/>
          </a:gradFill>
          <a:ln cap="flat" cmpd="sng" w="9525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  <a:effectLst>
            <a:outerShdw dir="5400000" dist="23040">
              <a:srgbClr val="808080">
                <a:alpha val="34900"/>
              </a:srgbClr>
            </a:outerShdw>
          </a:effectLst>
        </p:spPr>
      </p:sp>
      <p:sp>
        <p:nvSpPr>
          <p:cNvPr id="607" name="Google Shape;607;p73"/>
          <p:cNvSpPr/>
          <p:nvPr/>
        </p:nvSpPr>
        <p:spPr>
          <a:xfrm>
            <a:off x="7164360" y="1463400"/>
            <a:ext cx="1717564" cy="802437"/>
          </a:xfrm>
          <a:custGeom>
            <a:rect b="b" l="l" r="r" t="t"/>
            <a:pathLst>
              <a:path extrusionOk="0" h="2974" w="4773">
                <a:moveTo>
                  <a:pt x="0" y="0"/>
                </a:moveTo>
                <a:lnTo>
                  <a:pt x="3733" y="0"/>
                </a:lnTo>
                <a:lnTo>
                  <a:pt x="3733" y="1114"/>
                </a:lnTo>
                <a:lnTo>
                  <a:pt x="4028" y="1114"/>
                </a:lnTo>
                <a:lnTo>
                  <a:pt x="4028" y="743"/>
                </a:lnTo>
                <a:lnTo>
                  <a:pt x="4772" y="1486"/>
                </a:lnTo>
                <a:lnTo>
                  <a:pt x="4028" y="2229"/>
                </a:lnTo>
                <a:lnTo>
                  <a:pt x="4028" y="1858"/>
                </a:lnTo>
                <a:lnTo>
                  <a:pt x="3733" y="1858"/>
                </a:lnTo>
                <a:lnTo>
                  <a:pt x="3733" y="2973"/>
                </a:lnTo>
                <a:lnTo>
                  <a:pt x="0" y="2973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FCF6F6"/>
              </a:gs>
              <a:gs pos="100000">
                <a:srgbClr val="ECCBCA"/>
              </a:gs>
            </a:gsLst>
            <a:lin ang="5400012" scaled="0"/>
          </a:gradFill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dir="5400000" dist="38160">
              <a:srgbClr val="808080">
                <a:alpha val="40000"/>
              </a:srgbClr>
            </a:outerShdw>
          </a:effectLst>
        </p:spPr>
      </p:sp>
      <p:cxnSp>
        <p:nvCxnSpPr>
          <p:cNvPr id="608" name="Google Shape;608;p73"/>
          <p:cNvCxnSpPr/>
          <p:nvPr/>
        </p:nvCxnSpPr>
        <p:spPr>
          <a:xfrm rot="10800000">
            <a:off x="4203720" y="2352480"/>
            <a:ext cx="0" cy="270300"/>
          </a:xfrm>
          <a:prstGeom prst="straightConnector1">
            <a:avLst/>
          </a:prstGeom>
          <a:noFill/>
          <a:ln cap="flat" cmpd="sng" w="12600">
            <a:solidFill>
              <a:srgbClr val="353637"/>
            </a:solidFill>
            <a:prstDash val="dashDot"/>
            <a:miter lim="8000"/>
            <a:headEnd len="sm" w="sm" type="none"/>
            <a:tailEnd len="sm" w="sm" type="none"/>
          </a:ln>
        </p:spPr>
      </p:cxnSp>
      <p:sp>
        <p:nvSpPr>
          <p:cNvPr id="609" name="Google Shape;609;p73"/>
          <p:cNvSpPr/>
          <p:nvPr/>
        </p:nvSpPr>
        <p:spPr>
          <a:xfrm>
            <a:off x="3791727" y="1391275"/>
            <a:ext cx="19170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V.1~V.4的課程發展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73"/>
          <p:cNvSpPr/>
          <p:nvPr/>
        </p:nvSpPr>
        <p:spPr>
          <a:xfrm>
            <a:off x="3662275" y="1636790"/>
            <a:ext cx="24051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循環式自導課程、任務型影片課程、科技與程式導入課程、參與式計畫課程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73"/>
          <p:cNvSpPr/>
          <p:nvPr/>
        </p:nvSpPr>
        <p:spPr>
          <a:xfrm>
            <a:off x="1307412" y="1391275"/>
            <a:ext cx="9078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發展前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73"/>
          <p:cNvSpPr/>
          <p:nvPr/>
        </p:nvSpPr>
        <p:spPr>
          <a:xfrm>
            <a:off x="1264050" y="1672055"/>
            <a:ext cx="12999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單科運作、讀書會、校外教學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73"/>
          <p:cNvSpPr/>
          <p:nvPr/>
        </p:nvSpPr>
        <p:spPr>
          <a:xfrm>
            <a:off x="7257946" y="1452588"/>
            <a:ext cx="11247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未來課程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73"/>
          <p:cNvSpPr/>
          <p:nvPr/>
        </p:nvSpPr>
        <p:spPr>
          <a:xfrm>
            <a:off x="7196040" y="1769168"/>
            <a:ext cx="13002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參與式計畫</a:t>
            </a:r>
            <a:endParaRPr b="0" i="0" sz="1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科技導入、OST </a:t>
            </a:r>
            <a:endParaRPr b="0" i="0" sz="1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5" name="Google Shape;615;p73"/>
          <p:cNvCxnSpPr/>
          <p:nvPr/>
        </p:nvCxnSpPr>
        <p:spPr>
          <a:xfrm rot="10800000">
            <a:off x="1798560" y="2352480"/>
            <a:ext cx="0" cy="270300"/>
          </a:xfrm>
          <a:prstGeom prst="straightConnector1">
            <a:avLst/>
          </a:prstGeom>
          <a:noFill/>
          <a:ln cap="flat" cmpd="sng" w="12600">
            <a:solidFill>
              <a:srgbClr val="353637"/>
            </a:solidFill>
            <a:prstDash val="dashDot"/>
            <a:miter lim="8000"/>
            <a:headEnd len="sm" w="sm" type="none"/>
            <a:tailEnd len="sm" w="sm" type="none"/>
          </a:ln>
        </p:spPr>
      </p:cxnSp>
      <p:cxnSp>
        <p:nvCxnSpPr>
          <p:cNvPr id="616" name="Google Shape;616;p73"/>
          <p:cNvCxnSpPr/>
          <p:nvPr/>
        </p:nvCxnSpPr>
        <p:spPr>
          <a:xfrm rot="10800000">
            <a:off x="7775640" y="2302380"/>
            <a:ext cx="0" cy="269100"/>
          </a:xfrm>
          <a:prstGeom prst="straightConnector1">
            <a:avLst/>
          </a:prstGeom>
          <a:noFill/>
          <a:ln cap="flat" cmpd="sng" w="12600">
            <a:solidFill>
              <a:srgbClr val="353637"/>
            </a:solidFill>
            <a:prstDash val="dashDot"/>
            <a:miter lim="8000"/>
            <a:headEnd len="sm" w="sm" type="none"/>
            <a:tailEnd len="sm" w="sm" type="none"/>
          </a:ln>
        </p:spPr>
      </p:cxnSp>
      <p:sp>
        <p:nvSpPr>
          <p:cNvPr id="617" name="Google Shape;617;p73"/>
          <p:cNvSpPr/>
          <p:nvPr/>
        </p:nvSpPr>
        <p:spPr>
          <a:xfrm>
            <a:off x="1201680" y="509490"/>
            <a:ext cx="6458022" cy="43605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200" u="none" cap="none" strike="noStrike">
                <a:solidFill>
                  <a:srgbClr val="984807"/>
                </a:solidFill>
                <a:latin typeface="Calibri"/>
                <a:ea typeface="Calibri"/>
                <a:cs typeface="Calibri"/>
                <a:sym typeface="Calibri"/>
              </a:rPr>
              <a:t>永平高中行動學習PLC發展流程圖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73"/>
          <p:cNvSpPr/>
          <p:nvPr/>
        </p:nvSpPr>
        <p:spPr>
          <a:xfrm>
            <a:off x="1071720" y="4385070"/>
            <a:ext cx="1687200" cy="359400"/>
          </a:xfrm>
          <a:prstGeom prst="rect">
            <a:avLst/>
          </a:prstGeom>
          <a:gradFill>
            <a:gsLst>
              <a:gs pos="0">
                <a:srgbClr val="C9B5E8"/>
              </a:gs>
              <a:gs pos="100000">
                <a:srgbClr val="F0EAF9"/>
              </a:gs>
            </a:gsLst>
            <a:lin ang="16200038" scaled="0"/>
          </a:gradFill>
          <a:ln cap="flat" cmpd="sng" w="9525">
            <a:solidFill>
              <a:srgbClr val="7D60A0"/>
            </a:solidFill>
            <a:prstDash val="solid"/>
            <a:miter lim="8000"/>
            <a:headEnd len="sm" w="sm" type="none"/>
            <a:tailEnd len="sm" w="sm" type="none"/>
          </a:ln>
          <a:effectLst>
            <a:outerShdw dir="5400000" dist="20160">
              <a:srgbClr val="000000">
                <a:alpha val="37650"/>
              </a:srgbClr>
            </a:outerShdw>
          </a:effectLst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教師主導的教學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73"/>
          <p:cNvSpPr/>
          <p:nvPr/>
        </p:nvSpPr>
        <p:spPr>
          <a:xfrm>
            <a:off x="2989440" y="4472010"/>
            <a:ext cx="3385791" cy="162001"/>
          </a:xfrm>
          <a:custGeom>
            <a:rect b="b" l="l" r="r" t="t"/>
            <a:pathLst>
              <a:path extrusionOk="0" h="602" w="9407">
                <a:moveTo>
                  <a:pt x="0" y="300"/>
                </a:moveTo>
                <a:lnTo>
                  <a:pt x="300" y="0"/>
                </a:lnTo>
                <a:lnTo>
                  <a:pt x="300" y="150"/>
                </a:lnTo>
                <a:lnTo>
                  <a:pt x="9105" y="150"/>
                </a:lnTo>
                <a:lnTo>
                  <a:pt x="9105" y="0"/>
                </a:lnTo>
                <a:lnTo>
                  <a:pt x="9406" y="300"/>
                </a:lnTo>
                <a:lnTo>
                  <a:pt x="9105" y="601"/>
                </a:lnTo>
                <a:lnTo>
                  <a:pt x="9105" y="450"/>
                </a:lnTo>
                <a:lnTo>
                  <a:pt x="300" y="450"/>
                </a:lnTo>
                <a:lnTo>
                  <a:pt x="300" y="601"/>
                </a:lnTo>
                <a:lnTo>
                  <a:pt x="0" y="300"/>
                </a:lnTo>
              </a:path>
            </a:pathLst>
          </a:custGeom>
          <a:gradFill>
            <a:gsLst>
              <a:gs pos="0">
                <a:srgbClr val="A3C4FF"/>
              </a:gs>
              <a:gs pos="100000">
                <a:srgbClr val="E5EEFF"/>
              </a:gs>
            </a:gsLst>
            <a:lin ang="16200038" scaled="0"/>
          </a:gradFill>
          <a:ln cap="flat" cmpd="sng" w="9525">
            <a:solidFill>
              <a:srgbClr val="4A7EBB"/>
            </a:solidFill>
            <a:prstDash val="solid"/>
            <a:miter lim="8000"/>
            <a:headEnd len="sm" w="sm" type="none"/>
            <a:tailEnd len="sm" w="sm" type="none"/>
          </a:ln>
          <a:effectLst>
            <a:outerShdw dir="5400000" dist="20160">
              <a:srgbClr val="000000">
                <a:alpha val="37650"/>
              </a:srgbClr>
            </a:outerShdw>
          </a:effectLst>
        </p:spPr>
      </p:sp>
      <p:sp>
        <p:nvSpPr>
          <p:cNvPr id="620" name="Google Shape;620;p73"/>
          <p:cNvSpPr/>
          <p:nvPr/>
        </p:nvSpPr>
        <p:spPr>
          <a:xfrm>
            <a:off x="6580080" y="4378050"/>
            <a:ext cx="1689000" cy="359400"/>
          </a:xfrm>
          <a:prstGeom prst="rect">
            <a:avLst/>
          </a:prstGeom>
          <a:gradFill>
            <a:gsLst>
              <a:gs pos="0">
                <a:srgbClr val="FCF6F6"/>
              </a:gs>
              <a:gs pos="100000">
                <a:srgbClr val="ECCBCA"/>
              </a:gs>
            </a:gsLst>
            <a:lin ang="5400012" scaled="0"/>
          </a:gradFill>
          <a:ln cap="flat" cmpd="sng" w="9525">
            <a:solidFill>
              <a:srgbClr val="7D60A0"/>
            </a:solidFill>
            <a:prstDash val="solid"/>
            <a:miter lim="8000"/>
            <a:headEnd len="sm" w="sm" type="none"/>
            <a:tailEnd len="sm" w="sm" type="none"/>
          </a:ln>
          <a:effectLst>
            <a:outerShdw dir="5400000" dist="20160">
              <a:srgbClr val="000000">
                <a:alpha val="37650"/>
              </a:srgbClr>
            </a:outerShdw>
          </a:effectLst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學生自主學習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341" y="0"/>
            <a:ext cx="75673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5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75"/>
          <p:cNvSpPr txBox="1"/>
          <p:nvPr>
            <p:ph idx="1" type="body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2" name="Google Shape;63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4" y="0"/>
            <a:ext cx="91143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9"/>
          <p:cNvSpPr txBox="1"/>
          <p:nvPr>
            <p:ph idx="1" type="body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9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2" name="Google Shape;322;p49"/>
          <p:cNvSpPr txBox="1"/>
          <p:nvPr>
            <p:ph type="title"/>
          </p:nvPr>
        </p:nvSpPr>
        <p:spPr>
          <a:xfrm>
            <a:off x="2138875" y="536419"/>
            <a:ext cx="6651600" cy="96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世界IQ前二十名國家（地區）</a:t>
            </a:r>
            <a:endParaRPr sz="3600">
              <a:solidFill>
                <a:srgbClr val="98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49"/>
          <p:cNvPicPr preferRelativeResize="0"/>
          <p:nvPr/>
        </p:nvPicPr>
        <p:blipFill rotWithShape="1">
          <a:blip r:embed="rId3">
            <a:alphaModFix/>
          </a:blip>
          <a:srcRect b="56197" l="0" r="70007" t="0"/>
          <a:stretch/>
        </p:blipFill>
        <p:spPr>
          <a:xfrm>
            <a:off x="1770264" y="1166625"/>
            <a:ext cx="3161785" cy="388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9"/>
          <p:cNvPicPr preferRelativeResize="0"/>
          <p:nvPr/>
        </p:nvPicPr>
        <p:blipFill rotWithShape="1">
          <a:blip r:embed="rId3">
            <a:alphaModFix/>
          </a:blip>
          <a:srcRect b="17556" l="0" r="70007" t="42919"/>
          <a:stretch/>
        </p:blipFill>
        <p:spPr>
          <a:xfrm>
            <a:off x="5089825" y="1291900"/>
            <a:ext cx="3161775" cy="369772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9"/>
          <p:cNvSpPr/>
          <p:nvPr/>
        </p:nvSpPr>
        <p:spPr>
          <a:xfrm>
            <a:off x="1795725" y="2347275"/>
            <a:ext cx="3161700" cy="320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9"/>
          <p:cNvSpPr/>
          <p:nvPr/>
        </p:nvSpPr>
        <p:spPr>
          <a:xfrm>
            <a:off x="5125463" y="4668925"/>
            <a:ext cx="3161700" cy="320700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6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8" name="Google Shape;63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74" y="2375975"/>
            <a:ext cx="3631501" cy="27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355375" cy="3000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24821" y="-9525"/>
            <a:ext cx="4619174" cy="51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7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77"/>
          <p:cNvSpPr/>
          <p:nvPr/>
        </p:nvSpPr>
        <p:spPr>
          <a:xfrm>
            <a:off x="4484825" y="1206325"/>
            <a:ext cx="4659300" cy="395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77"/>
          <p:cNvSpPr txBox="1"/>
          <p:nvPr>
            <p:ph type="title"/>
          </p:nvPr>
        </p:nvSpPr>
        <p:spPr>
          <a:xfrm>
            <a:off x="222025" y="177175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en" sz="34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持續擴大發展</a:t>
            </a:r>
            <a:endParaRPr b="1" i="0" sz="3400" u="none" cap="none" strike="noStrike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48" name="Google Shape;64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176100"/>
            <a:ext cx="3981575" cy="29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166" y="2176100"/>
            <a:ext cx="4496435" cy="2982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0" name="Google Shape;650;p77"/>
          <p:cNvGrpSpPr/>
          <p:nvPr/>
        </p:nvGrpSpPr>
        <p:grpSpPr>
          <a:xfrm>
            <a:off x="179975" y="1097434"/>
            <a:ext cx="4286155" cy="978667"/>
            <a:chOff x="-8112860" y="514003"/>
            <a:chExt cx="6411600" cy="2361647"/>
          </a:xfrm>
        </p:grpSpPr>
        <p:sp>
          <p:nvSpPr>
            <p:cNvPr id="651" name="Google Shape;651;p77"/>
            <p:cNvSpPr txBox="1"/>
            <p:nvPr/>
          </p:nvSpPr>
          <p:spPr>
            <a:xfrm>
              <a:off x="-7955125" y="514003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lang="en" sz="3000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溪洲的產業藝文</a:t>
              </a:r>
              <a:endParaRPr sz="30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52" name="Google Shape;652;p77"/>
            <p:cNvSpPr txBox="1"/>
            <p:nvPr/>
          </p:nvSpPr>
          <p:spPr>
            <a:xfrm>
              <a:off x="-8112860" y="1817250"/>
              <a:ext cx="6411600" cy="105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lang="en" sz="2400">
                  <a:latin typeface="DFKai-SB"/>
                  <a:ea typeface="DFKai-SB"/>
                  <a:cs typeface="DFKai-SB"/>
                  <a:sym typeface="DFKai-SB"/>
                </a:rPr>
                <a:t>楊三郎、雙和八景、城南文學</a:t>
              </a:r>
              <a:endParaRPr sz="2400"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653" name="Google Shape;653;p77"/>
          <p:cNvSpPr txBox="1"/>
          <p:nvPr/>
        </p:nvSpPr>
        <p:spPr>
          <a:xfrm>
            <a:off x="4857421" y="1097434"/>
            <a:ext cx="39201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lang="en" sz="30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環境教育與瓦磘溝</a:t>
            </a:r>
            <a:endParaRPr b="1" sz="30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t/>
            </a:r>
            <a:endParaRPr b="1" sz="30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4" name="Google Shape;654;p77"/>
          <p:cNvSpPr txBox="1"/>
          <p:nvPr/>
        </p:nvSpPr>
        <p:spPr>
          <a:xfrm>
            <a:off x="4459800" y="1610100"/>
            <a:ext cx="4455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2400">
                <a:latin typeface="DFKai-SB"/>
                <a:ea typeface="DFKai-SB"/>
                <a:cs typeface="DFKai-SB"/>
                <a:sym typeface="DFKai-SB"/>
              </a:rPr>
              <a:t>參與式計劃-踏查、發想、行動</a:t>
            </a:r>
            <a:endParaRPr b="1" sz="240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78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78"/>
          <p:cNvSpPr txBox="1"/>
          <p:nvPr>
            <p:ph idx="1" type="body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78"/>
          <p:cNvSpPr txBox="1"/>
          <p:nvPr>
            <p:ph idx="2" type="body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2" name="Google Shape;66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02"/>
            <a:ext cx="9143999" cy="512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9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8" name="Google Shape;66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1583967"/>
            <a:ext cx="4724401" cy="355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267199" cy="289680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79"/>
          <p:cNvSpPr txBox="1"/>
          <p:nvPr/>
        </p:nvSpPr>
        <p:spPr>
          <a:xfrm>
            <a:off x="320250" y="3758425"/>
            <a:ext cx="3931500" cy="92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https://www.youtube.com/watch?v=lBDGvFCmUqo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1" name="Google Shape;671;p79"/>
          <p:cNvSpPr txBox="1"/>
          <p:nvPr/>
        </p:nvSpPr>
        <p:spPr>
          <a:xfrm>
            <a:off x="418400" y="3325600"/>
            <a:ext cx="35421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GSuite教學影片</a:t>
            </a:r>
            <a:endParaRPr sz="24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80"/>
          <p:cNvSpPr txBox="1"/>
          <p:nvPr>
            <p:ph type="title"/>
          </p:nvPr>
        </p:nvSpPr>
        <p:spPr>
          <a:xfrm>
            <a:off x="7559136" y="1186666"/>
            <a:ext cx="16788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en" sz="21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Google</a:t>
            </a:r>
            <a:br>
              <a:rPr b="1" i="0" lang="en" sz="21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b="1" i="0" lang="en" sz="21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Classroom</a:t>
            </a:r>
            <a:br>
              <a:rPr b="1" i="0" lang="en" sz="21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b="1" i="0" lang="en" sz="24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線上教學平台</a:t>
            </a:r>
            <a:endParaRPr b="1" i="0" sz="2400" u="none" cap="none" strike="noStrike">
              <a:solidFill>
                <a:srgbClr val="98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77" name="Google Shape;677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11" y="9524"/>
            <a:ext cx="73255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81"/>
          <p:cNvGrpSpPr/>
          <p:nvPr/>
        </p:nvGrpSpPr>
        <p:grpSpPr>
          <a:xfrm>
            <a:off x="214725" y="18"/>
            <a:ext cx="5869302" cy="5076903"/>
            <a:chOff x="2030680" y="570016"/>
            <a:chExt cx="7469206" cy="6292642"/>
          </a:xfrm>
        </p:grpSpPr>
        <p:pic>
          <p:nvPicPr>
            <p:cNvPr id="683" name="Google Shape;683;p81"/>
            <p:cNvPicPr preferRelativeResize="0"/>
            <p:nvPr/>
          </p:nvPicPr>
          <p:blipFill rotWithShape="1">
            <a:blip r:embed="rId3">
              <a:alphaModFix/>
            </a:blip>
            <a:srcRect b="51724" l="18487" r="0" t="6926"/>
            <a:stretch/>
          </p:blipFill>
          <p:spPr>
            <a:xfrm>
              <a:off x="2030680" y="570016"/>
              <a:ext cx="7469206" cy="330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81"/>
            <p:cNvPicPr preferRelativeResize="0"/>
            <p:nvPr/>
          </p:nvPicPr>
          <p:blipFill rotWithShape="1">
            <a:blip r:embed="rId3">
              <a:alphaModFix/>
            </a:blip>
            <a:srcRect b="0" l="18487" r="0" t="61805"/>
            <a:stretch/>
          </p:blipFill>
          <p:spPr>
            <a:xfrm>
              <a:off x="2030680" y="3806740"/>
              <a:ext cx="7469206" cy="3055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5" name="Google Shape;685;p81"/>
          <p:cNvSpPr txBox="1"/>
          <p:nvPr>
            <p:ph type="title"/>
          </p:nvPr>
        </p:nvSpPr>
        <p:spPr>
          <a:xfrm>
            <a:off x="6718825" y="1537625"/>
            <a:ext cx="1974900" cy="1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en" sz="24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課後測驗</a:t>
            </a:r>
            <a:br>
              <a:rPr b="1" i="0" lang="en" sz="24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b="1" i="0" lang="en" sz="2400" u="none" cap="none" strike="noStrike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結合Google表單</a:t>
            </a:r>
            <a:endParaRPr b="1" i="0" sz="2400" u="none" cap="none" strike="noStrike">
              <a:solidFill>
                <a:srgbClr val="98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86" name="Google Shape;686;p81"/>
          <p:cNvSpPr txBox="1"/>
          <p:nvPr/>
        </p:nvSpPr>
        <p:spPr>
          <a:xfrm>
            <a:off x="6721175" y="3373425"/>
            <a:ext cx="2124900" cy="14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https://docs.google.com/forms/d/e/1FAIpQLSd4ohh8HTkNJIF4TQo4FH3k5G2RjnC6oIlyiSl9838c4k1-NA/viewform</a:t>
            </a:r>
            <a:endParaRPr b="1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2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82"/>
          <p:cNvSpPr txBox="1"/>
          <p:nvPr>
            <p:ph idx="1" type="body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82"/>
          <p:cNvSpPr txBox="1"/>
          <p:nvPr>
            <p:ph idx="2" type="body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4" name="Google Shape;69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3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0" name="Google Shape;70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1400"/>
            <a:ext cx="4467500" cy="310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7500" y="2511700"/>
            <a:ext cx="4689601" cy="263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83"/>
          <p:cNvPicPr preferRelativeResize="0"/>
          <p:nvPr/>
        </p:nvPicPr>
        <p:blipFill rotWithShape="1">
          <a:blip r:embed="rId5">
            <a:alphaModFix/>
          </a:blip>
          <a:srcRect b="13848" l="0" r="0" t="-4898"/>
          <a:stretch/>
        </p:blipFill>
        <p:spPr>
          <a:xfrm>
            <a:off x="4478175" y="-170800"/>
            <a:ext cx="4689599" cy="28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83"/>
          <p:cNvSpPr txBox="1"/>
          <p:nvPr>
            <p:ph type="title"/>
          </p:nvPr>
        </p:nvSpPr>
        <p:spPr>
          <a:xfrm>
            <a:off x="394900" y="3209125"/>
            <a:ext cx="3771000" cy="14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en" sz="2400">
                <a:solidFill>
                  <a:srgbClr val="980000"/>
                </a:solidFill>
                <a:latin typeface="Maven Pro"/>
                <a:ea typeface="Maven Pro"/>
                <a:cs typeface="Maven Pro"/>
                <a:sym typeface="Maven Pro"/>
              </a:rPr>
              <a:t>馬來西亞循人中學交流：</a:t>
            </a:r>
            <a:endParaRPr b="1" sz="2400">
              <a:solidFill>
                <a:srgbClr val="980000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en" sz="2400">
                <a:solidFill>
                  <a:srgbClr val="980000"/>
                </a:solidFill>
                <a:latin typeface="Maven Pro"/>
                <a:ea typeface="Maven Pro"/>
                <a:cs typeface="Maven Pro"/>
                <a:sym typeface="Maven Pro"/>
              </a:rPr>
              <a:t>龍鳳谷考察</a:t>
            </a:r>
            <a:endParaRPr b="1" sz="2400">
              <a:solidFill>
                <a:srgbClr val="980000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en" sz="2400">
                <a:solidFill>
                  <a:srgbClr val="980000"/>
                </a:solidFill>
                <a:latin typeface="Maven Pro"/>
                <a:ea typeface="Maven Pro"/>
                <a:cs typeface="Maven Pro"/>
                <a:sym typeface="Maven Pro"/>
              </a:rPr>
              <a:t>走讀瓦磘溝</a:t>
            </a:r>
            <a:endParaRPr b="1" i="0" sz="2400" u="none" cap="none" strike="noStrike">
              <a:solidFill>
                <a:srgbClr val="98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4"/>
          <p:cNvSpPr txBox="1"/>
          <p:nvPr>
            <p:ph type="title"/>
          </p:nvPr>
        </p:nvSpPr>
        <p:spPr>
          <a:xfrm>
            <a:off x="245675" y="187500"/>
            <a:ext cx="5867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國際交流－馬來西亞姊妹校交流</a:t>
            </a:r>
            <a:endParaRPr sz="31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09" name="Google Shape;70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0" y="995275"/>
            <a:ext cx="6453424" cy="40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84"/>
          <p:cNvSpPr txBox="1"/>
          <p:nvPr>
            <p:ph type="title"/>
          </p:nvPr>
        </p:nvSpPr>
        <p:spPr>
          <a:xfrm>
            <a:off x="6527425" y="1605775"/>
            <a:ext cx="2478300" cy="17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en" sz="2400">
                <a:solidFill>
                  <a:srgbClr val="980000"/>
                </a:solidFill>
                <a:latin typeface="DFKai-SB"/>
                <a:ea typeface="DFKai-SB"/>
                <a:cs typeface="DFKai-SB"/>
                <a:sym typeface="DFKai-SB"/>
              </a:rPr>
              <a:t>循中學生在活動回饋中，對比馬來西亞的河流與瓦磘溝的情況</a:t>
            </a:r>
            <a:endParaRPr b="1" i="0" sz="2400" u="none" cap="none" strike="noStrike">
              <a:solidFill>
                <a:srgbClr val="98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5"/>
          <p:cNvSpPr txBox="1"/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85"/>
          <p:cNvSpPr txBox="1"/>
          <p:nvPr>
            <p:ph idx="1" type="body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85"/>
          <p:cNvSpPr txBox="1"/>
          <p:nvPr>
            <p:ph idx="2" type="body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8" name="Google Shape;71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" y="0"/>
            <a:ext cx="91365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0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0"/>
          <p:cNvSpPr txBox="1"/>
          <p:nvPr>
            <p:ph idx="1" type="body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50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50"/>
          <p:cNvSpPr txBox="1"/>
          <p:nvPr>
            <p:ph type="title"/>
          </p:nvPr>
        </p:nvSpPr>
        <p:spPr>
          <a:xfrm>
            <a:off x="1801375" y="260275"/>
            <a:ext cx="7131900" cy="724500"/>
          </a:xfrm>
          <a:prstGeom prst="rect">
            <a:avLst/>
          </a:prstGeom>
          <a:solidFill>
            <a:srgbClr val="FFFFFF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世界前五大的諾貝爾獎得主的國家</a:t>
            </a:r>
            <a:endParaRPr sz="36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35" name="Google Shape;335;p50"/>
          <p:cNvPicPr preferRelativeResize="0"/>
          <p:nvPr/>
        </p:nvPicPr>
        <p:blipFill rotWithShape="1">
          <a:blip r:embed="rId3">
            <a:alphaModFix/>
          </a:blip>
          <a:srcRect b="0" l="0" r="0" t="2505"/>
          <a:stretch/>
        </p:blipFill>
        <p:spPr>
          <a:xfrm>
            <a:off x="1737850" y="1086250"/>
            <a:ext cx="6241899" cy="395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0"/>
          <p:cNvSpPr txBox="1"/>
          <p:nvPr/>
        </p:nvSpPr>
        <p:spPr>
          <a:xfrm>
            <a:off x="2337075" y="915975"/>
            <a:ext cx="91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美國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337" name="Google Shape;337;p50"/>
          <p:cNvSpPr txBox="1"/>
          <p:nvPr/>
        </p:nvSpPr>
        <p:spPr>
          <a:xfrm>
            <a:off x="3480075" y="915975"/>
            <a:ext cx="91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英</a:t>
            </a:r>
            <a:r>
              <a:rPr lang="en" sz="2400">
                <a:solidFill>
                  <a:srgbClr val="0000FF"/>
                </a:solidFill>
              </a:rPr>
              <a:t>國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338" name="Google Shape;338;p50"/>
          <p:cNvSpPr txBox="1"/>
          <p:nvPr/>
        </p:nvSpPr>
        <p:spPr>
          <a:xfrm>
            <a:off x="4699275" y="915975"/>
            <a:ext cx="91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德</a:t>
            </a:r>
            <a:r>
              <a:rPr lang="en" sz="2400">
                <a:solidFill>
                  <a:srgbClr val="0000FF"/>
                </a:solidFill>
              </a:rPr>
              <a:t>國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339" name="Google Shape;339;p50"/>
          <p:cNvSpPr txBox="1"/>
          <p:nvPr/>
        </p:nvSpPr>
        <p:spPr>
          <a:xfrm>
            <a:off x="5842275" y="915975"/>
            <a:ext cx="91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法</a:t>
            </a:r>
            <a:r>
              <a:rPr lang="en" sz="2400">
                <a:solidFill>
                  <a:srgbClr val="0000FF"/>
                </a:solidFill>
              </a:rPr>
              <a:t>國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340" name="Google Shape;340;p50"/>
          <p:cNvSpPr txBox="1"/>
          <p:nvPr/>
        </p:nvSpPr>
        <p:spPr>
          <a:xfrm>
            <a:off x="6985275" y="915975"/>
            <a:ext cx="91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瑞典</a:t>
            </a:r>
            <a:endParaRPr sz="2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6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4" name="Google Shape;72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745311"/>
            <a:ext cx="4724399" cy="439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419600" cy="2993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87"/>
          <p:cNvGrpSpPr/>
          <p:nvPr/>
        </p:nvGrpSpPr>
        <p:grpSpPr>
          <a:xfrm>
            <a:off x="31872" y="2484632"/>
            <a:ext cx="3920151" cy="2389260"/>
            <a:chOff x="-697309" y="0"/>
            <a:chExt cx="5864100" cy="5765588"/>
          </a:xfrm>
        </p:grpSpPr>
        <p:sp>
          <p:nvSpPr>
            <p:cNvPr id="731" name="Google Shape;731;p87"/>
            <p:cNvSpPr txBox="1"/>
            <p:nvPr/>
          </p:nvSpPr>
          <p:spPr>
            <a:xfrm>
              <a:off x="-697309" y="100875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lang="en" sz="2900">
                  <a:solidFill>
                    <a:srgbClr val="CC4125"/>
                  </a:solidFill>
                </a:rPr>
                <a:t>參與式提案粉絲專頁</a:t>
              </a:r>
              <a:endParaRPr sz="600">
                <a:solidFill>
                  <a:srgbClr val="CC4125"/>
                </a:solidFill>
              </a:endParaRPr>
            </a:p>
          </p:txBody>
        </p:sp>
        <p:sp>
          <p:nvSpPr>
            <p:cNvPr id="732" name="Google Shape;732;p87"/>
            <p:cNvSpPr txBox="1"/>
            <p:nvPr/>
          </p:nvSpPr>
          <p:spPr>
            <a:xfrm>
              <a:off x="-697305" y="2738703"/>
              <a:ext cx="5532300" cy="19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lang="en" sz="2400"/>
                <a:t> 成功吸引親友、社區人士的關注與回應</a:t>
              </a:r>
              <a:endParaRPr b="1" sz="2400"/>
            </a:p>
          </p:txBody>
        </p:sp>
        <p:grpSp>
          <p:nvGrpSpPr>
            <p:cNvPr id="733" name="Google Shape;733;p87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734" name="Google Shape;734;p87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35" name="Google Shape;735;p87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6" name="Google Shape;736;p87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737" name="Google Shape;737;p87"/>
            <p:cNvGrpSpPr/>
            <p:nvPr/>
          </p:nvGrpSpPr>
          <p:grpSpPr>
            <a:xfrm>
              <a:off x="15051" y="0"/>
              <a:ext cx="4571857" cy="5765588"/>
              <a:chOff x="-2" y="0"/>
              <a:chExt cx="4571857" cy="5765588"/>
            </a:xfrm>
          </p:grpSpPr>
          <p:grpSp>
            <p:nvGrpSpPr>
              <p:cNvPr id="738" name="Google Shape;738;p87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739" name="Google Shape;739;p87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740" name="Google Shape;740;p87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741" name="Google Shape;741;p87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742" name="Google Shape;742;p87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43" name="Google Shape;743;p87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44" name="Google Shape;744;p87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745" name="Google Shape;745;p87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46" name="Google Shape;746;p87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47" name="Google Shape;747;p87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748" name="Google Shape;748;p87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49" name="Google Shape;749;p87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750" name="Google Shape;750;p87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51" name="Google Shape;751;p87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52" name="Google Shape;752;p87"/>
              <p:cNvGrpSpPr/>
              <p:nvPr/>
            </p:nvGrpSpPr>
            <p:grpSpPr>
              <a:xfrm flipH="1" rot="10800000">
                <a:off x="-2" y="4885062"/>
                <a:ext cx="4571855" cy="880526"/>
                <a:chOff x="-2" y="-970169"/>
                <a:chExt cx="4571855" cy="880526"/>
              </a:xfrm>
            </p:grpSpPr>
            <p:grpSp>
              <p:nvGrpSpPr>
                <p:cNvPr id="753" name="Google Shape;753;p87"/>
                <p:cNvGrpSpPr/>
                <p:nvPr/>
              </p:nvGrpSpPr>
              <p:grpSpPr>
                <a:xfrm>
                  <a:off x="1421433" y="-970169"/>
                  <a:ext cx="1693287" cy="880526"/>
                  <a:chOff x="-5" y="-2119186"/>
                  <a:chExt cx="3698748" cy="1923386"/>
                </a:xfrm>
              </p:grpSpPr>
              <p:sp>
                <p:nvSpPr>
                  <p:cNvPr id="754" name="Google Shape;754;p87"/>
                  <p:cNvSpPr/>
                  <p:nvPr/>
                </p:nvSpPr>
                <p:spPr>
                  <a:xfrm>
                    <a:off x="1232910" y="-2119186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755" name="Google Shape;755;p87"/>
                  <p:cNvGrpSpPr/>
                  <p:nvPr/>
                </p:nvGrpSpPr>
                <p:grpSpPr>
                  <a:xfrm>
                    <a:off x="-5" y="-874629"/>
                    <a:ext cx="1232912" cy="678829"/>
                    <a:chOff x="-5" y="-2119229"/>
                    <a:chExt cx="1232912" cy="678829"/>
                  </a:xfrm>
                </p:grpSpPr>
                <p:cxnSp>
                  <p:nvCxnSpPr>
                    <p:cNvPr id="756" name="Google Shape;756;p87"/>
                    <p:cNvCxnSpPr/>
                    <p:nvPr/>
                  </p:nvCxnSpPr>
                  <p:spPr>
                    <a:xfrm flipH="1" rot="10800000">
                      <a:off x="-5" y="-2119229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57" name="Google Shape;757;p87"/>
                    <p:cNvCxnSpPr/>
                    <p:nvPr/>
                  </p:nvCxnSpPr>
                  <p:spPr>
                    <a:xfrm rot="10800000">
                      <a:off x="616407" y="-205690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58" name="Google Shape;758;p87"/>
                  <p:cNvGrpSpPr/>
                  <p:nvPr/>
                </p:nvGrpSpPr>
                <p:grpSpPr>
                  <a:xfrm>
                    <a:off x="1232911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759" name="Google Shape;759;p87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60" name="Google Shape;760;p87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61" name="Google Shape;761;p87"/>
                  <p:cNvGrpSpPr/>
                  <p:nvPr/>
                </p:nvGrpSpPr>
                <p:grpSpPr>
                  <a:xfrm>
                    <a:off x="2465827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762" name="Google Shape;762;p87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63" name="Google Shape;763;p87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764" name="Google Shape;764;p87"/>
                <p:cNvCxnSpPr/>
                <p:nvPr/>
              </p:nvCxnSpPr>
              <p:spPr>
                <a:xfrm>
                  <a:off x="3114753" y="-11818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65" name="Google Shape;765;p87"/>
                <p:cNvCxnSpPr/>
                <p:nvPr/>
              </p:nvCxnSpPr>
              <p:spPr>
                <a:xfrm>
                  <a:off x="-2" y="-11818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id="766" name="Google Shape;76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88924" cy="27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2025" y="-21475"/>
            <a:ext cx="5211025" cy="515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88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88"/>
          <p:cNvSpPr txBox="1"/>
          <p:nvPr>
            <p:ph type="title"/>
          </p:nvPr>
        </p:nvSpPr>
        <p:spPr>
          <a:xfrm>
            <a:off x="152400" y="202300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學生自主行動</a:t>
            </a:r>
            <a:endParaRPr sz="4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74" name="Google Shape;7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09200"/>
            <a:ext cx="4273499" cy="2959601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88"/>
          <p:cNvSpPr txBox="1"/>
          <p:nvPr>
            <p:ph type="title"/>
          </p:nvPr>
        </p:nvSpPr>
        <p:spPr>
          <a:xfrm>
            <a:off x="577250" y="1246900"/>
            <a:ext cx="62907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lang="en" sz="240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拜訪里長與社區人士，洽談提案計畫的執行</a:t>
            </a:r>
            <a:endParaRPr b="1" i="0" sz="2400" u="none" cap="none" strike="noStrike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776" name="Google Shape;7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080" y="2075600"/>
            <a:ext cx="4828921" cy="29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89"/>
          <p:cNvSpPr txBox="1"/>
          <p:nvPr>
            <p:ph idx="12" type="sldNum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2" name="Google Shape;782;p89"/>
          <p:cNvSpPr txBox="1"/>
          <p:nvPr>
            <p:ph type="title"/>
          </p:nvPr>
        </p:nvSpPr>
        <p:spPr>
          <a:xfrm>
            <a:off x="152400" y="202300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</a:t>
            </a:r>
            <a:r>
              <a:rPr lang="en" sz="40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展板設計</a:t>
            </a:r>
            <a:endParaRPr sz="40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83" name="Google Shape;7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1300" y="56362"/>
            <a:ext cx="3498400" cy="50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212100"/>
            <a:ext cx="2680086" cy="37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2475" y="1212100"/>
            <a:ext cx="2680075" cy="37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89"/>
          <p:cNvSpPr txBox="1"/>
          <p:nvPr/>
        </p:nvSpPr>
        <p:spPr>
          <a:xfrm>
            <a:off x="3629950" y="152400"/>
            <a:ext cx="18084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6"/>
              </a:rPr>
              <a:t>https://drive.google.com/open?id=1Xmb_PeWZ8zI9GBy71qcEi4LfLTEJmjm0</a:t>
            </a:r>
            <a:endParaRPr b="1" sz="12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0"/>
          <p:cNvSpPr txBox="1"/>
          <p:nvPr>
            <p:ph type="title"/>
          </p:nvPr>
        </p:nvSpPr>
        <p:spPr>
          <a:xfrm>
            <a:off x="2257425" y="6588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教學成果連結</a:t>
            </a:r>
            <a:endParaRPr sz="3300"/>
          </a:p>
        </p:txBody>
      </p:sp>
      <p:sp>
        <p:nvSpPr>
          <p:cNvPr id="792" name="Google Shape;792;p90"/>
          <p:cNvSpPr txBox="1"/>
          <p:nvPr>
            <p:ph idx="1" type="body"/>
          </p:nvPr>
        </p:nvSpPr>
        <p:spPr>
          <a:xfrm>
            <a:off x="2229650" y="1452775"/>
            <a:ext cx="6540900" cy="31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◍"/>
            </a:pPr>
            <a:r>
              <a:rPr lang="en"/>
              <a:t>Youtube</a:t>
            </a:r>
            <a:r>
              <a:rPr lang="en"/>
              <a:t>簡介影片：</a:t>
            </a:r>
            <a:r>
              <a:rPr b="1" lang="en" sz="1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https://www.youtube.com/watch?v=wbSZvbFXLyI</a:t>
            </a:r>
            <a:endParaRPr b="1" sz="18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◍"/>
            </a:pPr>
            <a:r>
              <a:rPr lang="en"/>
              <a:t>教學成果網站：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https://sites.google.com/yphs.tw/xizhou-river/</a:t>
            </a:r>
            <a:endParaRPr b="1" sz="18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◍"/>
            </a:pPr>
            <a:r>
              <a:rPr lang="en"/>
              <a:t>學生飛覽影片成果：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5"/>
              </a:rPr>
              <a:t>https://www.youtube.com/watch?v=59eQXWcyV9U</a:t>
            </a:r>
            <a:endParaRPr b="1" sz="18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90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91"/>
          <p:cNvSpPr txBox="1"/>
          <p:nvPr>
            <p:ph idx="12" type="sldNum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9" name="Google Shape;799;p91"/>
          <p:cNvSpPr txBox="1"/>
          <p:nvPr>
            <p:ph idx="4294967295" type="ctrTitle"/>
          </p:nvPr>
        </p:nvSpPr>
        <p:spPr>
          <a:xfrm>
            <a:off x="1275150" y="871538"/>
            <a:ext cx="6593700" cy="72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600">
                <a:solidFill>
                  <a:srgbClr val="FFFFFF"/>
                </a:solidFill>
              </a:rPr>
              <a:t>感謝！</a:t>
            </a:r>
            <a:endParaRPr b="0" sz="3600">
              <a:solidFill>
                <a:srgbClr val="FFFFFF"/>
              </a:solidFill>
            </a:endParaRPr>
          </a:p>
        </p:txBody>
      </p:sp>
      <p:sp>
        <p:nvSpPr>
          <p:cNvPr id="800" name="Google Shape;800;p91"/>
          <p:cNvSpPr txBox="1"/>
          <p:nvPr>
            <p:ph idx="4294967295" type="subTitle"/>
          </p:nvPr>
        </p:nvSpPr>
        <p:spPr>
          <a:xfrm>
            <a:off x="1275150" y="1468463"/>
            <a:ext cx="65937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大家的聆聽</a:t>
            </a:r>
            <a:endParaRPr b="1" sz="4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請您提問及指正！</a:t>
            </a:r>
            <a:endParaRPr b="1" sz="4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01" name="Google Shape;801;p91"/>
          <p:cNvSpPr txBox="1"/>
          <p:nvPr>
            <p:ph idx="4294967295" type="body"/>
          </p:nvPr>
        </p:nvSpPr>
        <p:spPr>
          <a:xfrm>
            <a:off x="1275150" y="2864644"/>
            <a:ext cx="6593700" cy="18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d252@yphs.tw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yhtsai021s@yphs.tw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1"/>
          <p:cNvSpPr txBox="1"/>
          <p:nvPr>
            <p:ph type="title"/>
          </p:nvPr>
        </p:nvSpPr>
        <p:spPr>
          <a:xfrm>
            <a:off x="2081600" y="339125"/>
            <a:ext cx="68517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7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諾貝爾獎以Great8的國家居多</a:t>
            </a:r>
            <a:endParaRPr/>
          </a:p>
        </p:txBody>
      </p:sp>
      <p:sp>
        <p:nvSpPr>
          <p:cNvPr id="346" name="Google Shape;346;p51"/>
          <p:cNvSpPr txBox="1"/>
          <p:nvPr>
            <p:ph idx="1" type="body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1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8" name="Google Shape;34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525" y="1066025"/>
            <a:ext cx="6300050" cy="39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2"/>
          <p:cNvSpPr txBox="1"/>
          <p:nvPr>
            <p:ph idx="4294967295" type="ctrTitle"/>
          </p:nvPr>
        </p:nvSpPr>
        <p:spPr>
          <a:xfrm>
            <a:off x="1683650" y="2653988"/>
            <a:ext cx="5648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主題內容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354" name="Google Shape;354;p52"/>
          <p:cNvSpPr/>
          <p:nvPr/>
        </p:nvSpPr>
        <p:spPr>
          <a:xfrm>
            <a:off x="3797997" y="815351"/>
            <a:ext cx="1548004" cy="1160965"/>
          </a:xfrm>
          <a:custGeom>
            <a:rect b="b" l="l" r="r" t="t"/>
            <a:pathLst>
              <a:path extrusionOk="0" h="18757" w="18758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2"/>
          <p:cNvSpPr txBox="1"/>
          <p:nvPr>
            <p:ph idx="12" type="sldNum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6" name="Google Shape;35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25" y="206425"/>
            <a:ext cx="8626301" cy="47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2" name="Google Shape;362;p53"/>
          <p:cNvPicPr preferRelativeResize="0"/>
          <p:nvPr/>
        </p:nvPicPr>
        <p:blipFill rotWithShape="1">
          <a:blip r:embed="rId3">
            <a:alphaModFix/>
          </a:blip>
          <a:srcRect b="32115" l="0" r="0" t="0"/>
          <a:stretch/>
        </p:blipFill>
        <p:spPr>
          <a:xfrm>
            <a:off x="61525" y="-19050"/>
            <a:ext cx="508259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3"/>
          <p:cNvPicPr preferRelativeResize="0"/>
          <p:nvPr/>
        </p:nvPicPr>
        <p:blipFill rotWithShape="1">
          <a:blip r:embed="rId4">
            <a:alphaModFix/>
          </a:blip>
          <a:srcRect b="0" l="4329" r="14600" t="68863"/>
          <a:stretch/>
        </p:blipFill>
        <p:spPr>
          <a:xfrm>
            <a:off x="4463675" y="1492200"/>
            <a:ext cx="4553100" cy="26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3"/>
          <p:cNvSpPr txBox="1"/>
          <p:nvPr/>
        </p:nvSpPr>
        <p:spPr>
          <a:xfrm>
            <a:off x="5335350" y="582750"/>
            <a:ext cx="3501300" cy="67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b="1" i="0" lang="en" sz="3000" u="none" cap="none" strike="noStrike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108課綱核心素養</a:t>
            </a:r>
            <a:endParaRPr b="1" i="0" sz="3000" u="none" cap="none" strike="noStrike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4"/>
          <p:cNvSpPr/>
          <p:nvPr/>
        </p:nvSpPr>
        <p:spPr>
          <a:xfrm>
            <a:off x="89775" y="115450"/>
            <a:ext cx="3643800" cy="492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4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1" name="Google Shape;37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0950"/>
            <a:ext cx="9006448" cy="4024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2" name="Google Shape;372;p54"/>
          <p:cNvGrpSpPr/>
          <p:nvPr/>
        </p:nvGrpSpPr>
        <p:grpSpPr>
          <a:xfrm>
            <a:off x="5118119" y="317256"/>
            <a:ext cx="1850516" cy="848590"/>
            <a:chOff x="3358802" y="1608155"/>
            <a:chExt cx="1788111" cy="877277"/>
          </a:xfrm>
        </p:grpSpPr>
        <p:sp>
          <p:nvSpPr>
            <p:cNvPr id="373" name="Google Shape;373;p54"/>
            <p:cNvSpPr/>
            <p:nvPr/>
          </p:nvSpPr>
          <p:spPr>
            <a:xfrm>
              <a:off x="3453098" y="1658332"/>
              <a:ext cx="1682700" cy="827100"/>
            </a:xfrm>
            <a:prstGeom prst="rect">
              <a:avLst/>
            </a:prstGeom>
            <a:gradFill>
              <a:gsLst>
                <a:gs pos="0">
                  <a:srgbClr val="1E4E79"/>
                </a:gs>
                <a:gs pos="50000">
                  <a:srgbClr val="2E75B5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3454913" y="1608155"/>
              <a:ext cx="1692000" cy="83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Co-worker</a:t>
              </a:r>
              <a:endParaRPr sz="11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   協作</a:t>
              </a:r>
              <a:endParaRPr sz="1100"/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3358802" y="1658332"/>
              <a:ext cx="92700" cy="82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6" name="Google Shape;376;p54"/>
          <p:cNvGrpSpPr/>
          <p:nvPr/>
        </p:nvGrpSpPr>
        <p:grpSpPr>
          <a:xfrm>
            <a:off x="7034948" y="328687"/>
            <a:ext cx="1682437" cy="825728"/>
            <a:chOff x="3355508" y="1631790"/>
            <a:chExt cx="1625700" cy="853642"/>
          </a:xfrm>
        </p:grpSpPr>
        <p:sp>
          <p:nvSpPr>
            <p:cNvPr id="377" name="Google Shape;377;p54"/>
            <p:cNvSpPr/>
            <p:nvPr/>
          </p:nvSpPr>
          <p:spPr>
            <a:xfrm>
              <a:off x="3453099" y="1658332"/>
              <a:ext cx="1473000" cy="827100"/>
            </a:xfrm>
            <a:prstGeom prst="rect">
              <a:avLst/>
            </a:prstGeom>
            <a:gradFill>
              <a:gsLst>
                <a:gs pos="0">
                  <a:srgbClr val="1E4E79"/>
                </a:gs>
                <a:gs pos="50000">
                  <a:srgbClr val="2E75B5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3355508" y="1631790"/>
              <a:ext cx="1625700" cy="83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 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共享</a:t>
              </a:r>
              <a:endParaRPr sz="1100"/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3358802" y="1658332"/>
              <a:ext cx="92700" cy="82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5"/>
          <p:cNvSpPr txBox="1"/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5"/>
          <p:cNvSpPr txBox="1"/>
          <p:nvPr>
            <p:ph idx="1" type="body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5"/>
          <p:cNvSpPr txBox="1"/>
          <p:nvPr>
            <p:ph idx="12" type="sldNum"/>
          </p:nvPr>
        </p:nvSpPr>
        <p:spPr>
          <a:xfrm>
            <a:off x="8480577" y="4749844"/>
            <a:ext cx="4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7" name="Google Shape;38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925" y="-98650"/>
            <a:ext cx="7970174" cy="53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r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